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d7da59809404d36" /><Relationship Type="http://schemas.openxmlformats.org/officeDocument/2006/relationships/extended-properties" Target="/docProps/app.xml" Id="Re1dbc9bdf0e34f24" /><Relationship Type="http://schemas.openxmlformats.org/officeDocument/2006/relationships/officeDocument" Target="/ppt/presentation.xml" Id="Rca0731eaf1334f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7ee0f70de64533"/>
  </p:sldMasterIdLst>
  <p:notesMasterIdLst>
    <p:notesMasterId xmlns:r="http://schemas.openxmlformats.org/officeDocument/2006/relationships" r:id="R90752a2ed6b34e3b"/>
  </p:notesMasterIdLst>
  <p:sldIdLst>
    <p:sldId xmlns:r="http://schemas.openxmlformats.org/officeDocument/2006/relationships" id="256" r:id="Rdfc0e98aa6064ee2"/>
    <p:sldId xmlns:r="http://schemas.openxmlformats.org/officeDocument/2006/relationships" id="257" r:id="R785ba685dd1c4a2d"/>
    <p:sldId xmlns:r="http://schemas.openxmlformats.org/officeDocument/2006/relationships" id="258" r:id="R60d7d734a63a4836"/>
    <p:sldId xmlns:r="http://schemas.openxmlformats.org/officeDocument/2006/relationships" id="259" r:id="Ra32f4c7758c0495a"/>
    <p:sldId xmlns:r="http://schemas.openxmlformats.org/officeDocument/2006/relationships" id="260" r:id="R38312b8781f64aa4"/>
    <p:sldId xmlns:r="http://schemas.openxmlformats.org/officeDocument/2006/relationships" id="261" r:id="R1005721ee4044642"/>
    <p:sldId xmlns:r="http://schemas.openxmlformats.org/officeDocument/2006/relationships" id="262" r:id="Rd44d17a5e5d0467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b46c1dfdb254448" /><Relationship Type="http://schemas.openxmlformats.org/officeDocument/2006/relationships/slideMaster" Target="/ppt/slideMasters/slideMaster1.xml" Id="R6c7ee0f70de64533" /><Relationship Type="http://schemas.openxmlformats.org/officeDocument/2006/relationships/notesMaster" Target="/ppt/notesMasters/notesMaster1.xml" Id="R90752a2ed6b34e3b" /><Relationship Type="http://schemas.openxmlformats.org/officeDocument/2006/relationships/presProps" Target="/ppt/presProps.xml" Id="R148bbdd90e904372" /><Relationship Type="http://schemas.openxmlformats.org/officeDocument/2006/relationships/tableStyles" Target="/ppt/tableStyles.xml" Id="Rccf6133b033d47c2" /><Relationship Type="http://schemas.openxmlformats.org/officeDocument/2006/relationships/slide" Target="/ppt/slides/slide1.xml" Id="Rdfc0e98aa6064ee2" /><Relationship Type="http://schemas.openxmlformats.org/officeDocument/2006/relationships/slide" Target="/ppt/slides/slide2.xml" Id="R785ba685dd1c4a2d" /><Relationship Type="http://schemas.openxmlformats.org/officeDocument/2006/relationships/slide" Target="/ppt/slides/slide3.xml" Id="R60d7d734a63a4836" /><Relationship Type="http://schemas.openxmlformats.org/officeDocument/2006/relationships/slide" Target="/ppt/slides/slide4.xml" Id="Ra32f4c7758c0495a" /><Relationship Type="http://schemas.openxmlformats.org/officeDocument/2006/relationships/slide" Target="/ppt/slides/slide5.xml" Id="R38312b8781f64aa4" /><Relationship Type="http://schemas.openxmlformats.org/officeDocument/2006/relationships/slide" Target="/ppt/slides/slide6.xml" Id="R1005721ee4044642" /><Relationship Type="http://schemas.openxmlformats.org/officeDocument/2006/relationships/slide" Target="/ppt/slides/slide7.xml" Id="Rd44d17a5e5d0467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95de3f9a5f84dc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f2fbce479d74371" /><Relationship Type="http://schemas.openxmlformats.org/officeDocument/2006/relationships/notesMaster" Target="/ppt/notesMasters/notesMaster1.xml" Id="R8a5f8569987a47a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c0d01973cf94cff" /><Relationship Type="http://schemas.openxmlformats.org/officeDocument/2006/relationships/notesMaster" Target="/ppt/notesMasters/notesMaster1.xml" Id="Rbd1bfe4ae25643da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752f065b50746c6" /><Relationship Type="http://schemas.openxmlformats.org/officeDocument/2006/relationships/notesMaster" Target="/ppt/notesMasters/notesMaster1.xml" Id="R75a4a79778b2412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ff1a79ed4284070" /><Relationship Type="http://schemas.openxmlformats.org/officeDocument/2006/relationships/notesMaster" Target="/ppt/notesMasters/notesMaster1.xml" Id="R3f24d372bf7d488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11dc9f7619142e1" /><Relationship Type="http://schemas.openxmlformats.org/officeDocument/2006/relationships/notesMaster" Target="/ppt/notesMasters/notesMaster1.xml" Id="R348aa8612813494d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9fc99e06c1d4b5f" /><Relationship Type="http://schemas.openxmlformats.org/officeDocument/2006/relationships/notesMaster" Target="/ppt/notesMasters/notesMaster1.xml" Id="R927e6d5c04a244d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e55b7a7b1a9404b" /><Relationship Type="http://schemas.openxmlformats.org/officeDocument/2006/relationships/notesMaster" Target="/ppt/notesMasters/notesMaster1.xml" Id="R1bf39d7756224eff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小朋友们，今天我们读《小小的船》。看看教材里的这幅图，弯弯的月亮像一只小船，图中的小朋友坐在上面，伸着手，望着星星。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月亮真的能坐人吗？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这是诗里美好的想象。读诗的时候，我们可以跟着想象，仿佛自己也坐进了这只小船。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教材来源：E:\小学教材_统编人教版\语文_统编版\义务教育教科书·语文一年级上册.pdf</a:t>
            </a:r>
          </a:p>
          <a:p xmlns:a="http://schemas.openxmlformats.org/drawingml/2006/main">
            <a:r>
              <a:t>PDF页码：62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我们先读前两句：弯弯的月儿小小的船，小小的船儿两头尖。请把“弯弯的”和“小小的”读得轻一些，边读边想它们的样子。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我看到了，它们都是弯弯的，两头尖尖的！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正是这些相像的地方，让诗中的月儿变成了小船。这里写的是弯月的样子。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教材来源：E:\小学教材_统编人教版\语文_统编版\义务教育教科书·语文一年级上册.pdf</a:t>
            </a:r>
          </a:p>
          <a:p xmlns:a="http://schemas.openxmlformats.org/drawingml/2006/main">
            <a:r>
              <a:t>PDF页码：61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再读“只看见闪闪的星星蓝蓝的天”。“闪闪的”让我们想到星光一闪一闪，“蓝蓝的”让我们想到天空的颜色。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只说星星和天，也能知道是什么，为什么还要加这些词？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加上“闪闪的”“蓝蓝的”，我们不仅知道是什么，还能想象它们的样子。你可以一边读，一边在心里画夜空。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教材来源：E:\小学教材_统编人教版\语文_统编版\义务教育教科书·语文一年级上册.pdf</a:t>
            </a:r>
          </a:p>
          <a:p xmlns:a="http://schemas.openxmlformats.org/drawingml/2006/main">
            <a:r>
              <a:t>PDF页码：62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我们换一个身边的例子。有一根弯弯的香蕉。“香蕉”和“弯弯的香蕉”，哪种说法写出了它的样子？先想一想，再说说你的理由。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我先找一找，哪种说法里有告诉我们样子的词。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教材来源：E:\小学教材_统编人教版\语文_统编版\义务教育教科书·语文一年级上册.pdf</a:t>
            </a:r>
          </a:p>
          <a:p xmlns:a="http://schemas.openxmlformats.org/drawingml/2006/main">
            <a:r>
              <a:t>PDF页码：[61, 62]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第二种说法更具体。“香蕉”告诉我们是什么，“弯弯的”告诉我们它是什么样。把它们放在一起，别人更容易想象出来。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原来我也可以像课文一样，把看到的样子说出来。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对，不过要说得符合眼前的事物，不能随便搭配。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教材来源：E:\小学教材_统编人教版\语文_统编版\义务教育教科书·语文一年级上册.pdf</a:t>
            </a:r>
          </a:p>
          <a:p xmlns:a="http://schemas.openxmlformats.org/drawingml/2006/main">
            <a:r>
              <a:t>PDF页码：[61, 62]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教材让我们读一读，照样子说一说。先读“小小的船、弯弯的月儿、闪闪的星星、蓝蓝的天”。再想想身边还有什么可以这样说。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我想说绿绿的草地，可以吗？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可以。你说清了草地的颜色。也可以换一个事物，说说它的大小或形状。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教材来源：E:\小学教材_统编人教版\语文_统编版\义务教育教科书·语文一年级上册.pdf</a:t>
            </a:r>
          </a:p>
          <a:p xmlns:a="http://schemas.openxmlformats.org/drawingml/2006/main">
            <a:r>
              <a:t>PDF页码：62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今天我们跟着小小的船，看到了月儿、星星和天空的样子。现在选一个身边的事物，用“什么样的什么”说一句话。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说完以后，我看看那个事物，检查自己说得对不对。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这个办法很好。只要搭配合适，把样子说清楚，就完成了今天的小任务。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教材来源：E:\小学教材_统编人教版\语文_统编版\义务教育教科书·语文一年级上册.pdf</a:t>
            </a:r>
          </a:p>
          <a:p xmlns:a="http://schemas.openxmlformats.org/drawingml/2006/main">
            <a:r>
              <a:t>PDF页码：[61, 62]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a397b832e4bd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119fc1362f04b35" /><Relationship Type="http://schemas.openxmlformats.org/officeDocument/2006/relationships/slideLayout" Target="/ppt/slideLayouts/slideLayout1.xml" Id="Re3fd81c603444a0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fd81c603444a0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483d5a5ab4c69" /><Relationship Type="http://schemas.openxmlformats.org/officeDocument/2006/relationships/image" Target="/ppt/media/image.png" Id="Rc757fff5e0914d5d" /><Relationship Type="http://schemas.openxmlformats.org/officeDocument/2006/relationships/notesSlide" Target="/ppt/notesSlides/notesSlide1.xml" Id="R28c4858a320246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58d846cb4105" /><Relationship Type="http://schemas.openxmlformats.org/officeDocument/2006/relationships/image" Target="/ppt/media/image2.png" Id="R2e72c1828451426f" /><Relationship Type="http://schemas.openxmlformats.org/officeDocument/2006/relationships/notesSlide" Target="/ppt/notesSlides/notesSlide2.xml" Id="Rc9794643567945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2908aa79e454b" /><Relationship Type="http://schemas.openxmlformats.org/officeDocument/2006/relationships/image" Target="/ppt/media/image3.png" Id="Re251214fa49b4b61" /><Relationship Type="http://schemas.openxmlformats.org/officeDocument/2006/relationships/notesSlide" Target="/ppt/notesSlides/notesSlide3.xml" Id="R63f8991d7a32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a4f80e3c5489b" /><Relationship Type="http://schemas.openxmlformats.org/officeDocument/2006/relationships/notesSlide" Target="/ppt/notesSlides/notesSlide4.xml" Id="R9dea30340775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d5bbc2fd844a5" /><Relationship Type="http://schemas.openxmlformats.org/officeDocument/2006/relationships/notesSlide" Target="/ppt/notesSlides/notesSlide5.xml" Id="R5919af68fd5f43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53e97611c45ac" /><Relationship Type="http://schemas.openxmlformats.org/officeDocument/2006/relationships/image" Target="/ppt/media/image4.png" Id="Ra86e5fe9c25e4870" /><Relationship Type="http://schemas.openxmlformats.org/officeDocument/2006/relationships/notesSlide" Target="/ppt/notesSlides/notesSlide6.xml" Id="R9d99df6a96d042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ec26706c4799" /><Relationship Type="http://schemas.openxmlformats.org/officeDocument/2006/relationships/notesSlide" Target="/ppt/notesSlides/notesSlide7.xml" Id="Rd8f370b9d6514564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923CF9B6-3BF8-446A-B34A-0A09F468D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一年级  语文  统编版小学语文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01EB8CC1-6734-40EB-ABD1-DB16453AF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小小的船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7ECA55ED-E958-4CCF-A356-9642D4C72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弯弯的月儿，小小的船。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17306EB1-394B-4EC9-94A9-BE758B47C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一起读一读，说说夜空的样子。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757fff5e0914d5d"/>
          <a:stretch xmlns:a="http://schemas.openxmlformats.org/drawingml/2006/main"/>
        </p:blipFill>
        <p:spPr>
          <a:xfrm xmlns:a="http://schemas.openxmlformats.org/drawingml/2006/main">
            <a:off x="6560297" y="1713567"/>
            <a:ext cx="4899877" cy="382405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063945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52208028-0DFE-4A49-B7B6-B410BE365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一年级  语文  统编版小学语文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380F2338-F831-473F-AA48-3A7BE8BE5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月儿像小船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FCA9458C-C29F-4625-B877-AAC5DDBF9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弯弯的月儿，小小的船。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33D910C7-8D41-4186-B712-4581D1E2B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小小的船儿两头尖。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6C5BDFDD-6036-41FE-88BD-65D13149E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月儿和小船，哪里有点像？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e72c1828451426f"/>
          <a:stretch xmlns:a="http://schemas.openxmlformats.org/drawingml/2006/main"/>
        </p:blipFill>
        <p:spPr>
          <a:xfrm xmlns:a="http://schemas.openxmlformats.org/drawingml/2006/main">
            <a:off x="6560297" y="2776519"/>
            <a:ext cx="4899876" cy="1698152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2712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D3425B73-0029-45F3-B3DE-0FCE6A1CB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一年级  语文  统编版小学语文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776081D7-D384-46E0-8F8F-014F01459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星星和天空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55666537-B134-48EB-845E-633A75516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闪闪的星星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F49A48F4-0A8A-4CF4-B84E-56D9B21C5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蓝蓝的天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BF02DC10-DA68-4060-A1D0-677A262A6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加上这些词，样子更清楚了。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51214fa49b4b61"/>
          <a:stretch xmlns:a="http://schemas.openxmlformats.org/drawingml/2006/main"/>
        </p:blipFill>
        <p:spPr>
          <a:xfrm xmlns:a="http://schemas.openxmlformats.org/drawingml/2006/main">
            <a:off x="6560297" y="1779013"/>
            <a:ext cx="4899877" cy="3693165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22409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FE61CE00-F10B-40F8-97EC-30ADDFBEC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一年级  语文  统编版小学语文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0F655293-92B8-48E9-A40D-022CAC442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哪一种说法更具体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D015485F-1ED2-4DF7-92AE-756640220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练习示例：一根弯弯的香蕉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5C94FC1E-4603-41DE-B655-AEF787136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说法一：香蕉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C74F623A-B33B-4685-AA3A-0EBDA1E1A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说法二：弯弯的香蕉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DA3022FF-E180-4791-9E34-B68671DBA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哪种说法写出了它的样子？</a:t>
            </a:r>
          </a:p>
        </p:txBody>
      </p:sp>
      <p:sp>
        <p:nvSpPr>
          <p:cNvPr id="7" name="s4_body5_text">
            <a:extLst xmlns:a="http://schemas.openxmlformats.org/drawingml/2006/main">
              <a:ext uri="{FF2B5EF4-FFF2-40B4-BE49-F238E27FC236}">
                <a16:creationId xmlns:a16="http://schemas.microsoft.com/office/drawing/2014/main" id="{53F8B0A5-4233-46BB-8653-F603677E8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73168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157082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4617F446-8CC8-4EE2-BE5E-F5ECF336C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一年级  语文  统编版小学语文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520BC7CF-3C4C-43B4-A230-CDAA9969C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把样子说清楚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DA594A04-E36F-48CF-A901-78A6EDFB09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“弯弯的香蕉”更具体。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EE90D225-FBBB-4A54-AE97-81D5E2920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“香蕉”告诉我们是什么。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D9B5BB63-F1D5-4B64-8A94-C82E0BE4A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“弯弯的”告诉我们是什么样。</a:t>
            </a:r>
          </a:p>
        </p:txBody>
      </p:sp>
    </p:spTree>
    <p:extLst>
      <p:ext uri="{BB962C8B-B14F-4D97-AF65-F5344CB8AC3E}">
        <p14:creationId xmlns:p14="http://schemas.microsoft.com/office/powerpoint/2010/main" val="158347149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51CD4C60-F399-439C-8061-4B0D37B11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一年级  语文  统编版小学语文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1501CA2E-9F82-4F07-811F-8FF416A9A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照样子说一说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AB21E66C-E756-4426-87F4-DFA05B0F6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小小的船　弯弯的月儿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6948B12F-E19A-47E9-805C-F79BEF0CE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闪闪的星星　蓝蓝的天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0F18B9DE-CA5F-423B-9297-15AE91266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练习示例：绿绿的草地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6e5fe9c25e4870"/>
          <a:stretch xmlns:a="http://schemas.openxmlformats.org/drawingml/2006/main"/>
        </p:blipFill>
        <p:spPr>
          <a:xfrm xmlns:a="http://schemas.openxmlformats.org/drawingml/2006/main">
            <a:off x="6560297" y="2085392"/>
            <a:ext cx="4899877" cy="308040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44342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9A921915-082B-4220-BEF0-E0BC6A1D5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1E40AF"/>
                </a:solidFill>
                <a:latin typeface="Microsoft YaHei"/>
                <a:ea typeface="Microsoft YaHei"/>
                <a:cs typeface="Microsoft YaHei"/>
              </a:rPr>
              <a:t>一年级  语文  统编版小学语文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0A303B8F-8062-4784-8F3A-99138AB1A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我的一句话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EF1B1DC5-A965-452D-9329-839110DA6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选一个身边的事物。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F2F287C2-E7A4-46D4-AB70-49F1D5556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用“……的……”说出它的样子。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2F20490F-17F3-425F-9EF4-BACA0A566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自检：搭配合适，样子说清楚。</a:t>
            </a:r>
          </a:p>
        </p:txBody>
      </p:sp>
    </p:spTree>
    <p:extLst>
      <p:ext uri="{BB962C8B-B14F-4D97-AF65-F5344CB8AC3E}">
        <p14:creationId xmlns:p14="http://schemas.microsoft.com/office/powerpoint/2010/main" val="109985021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2026-09-09T13:59:56.2090000Z</dcterms:created>
  <dcterms:modified xsi:type="dcterms:W3CDTF">2026-09-09T13:59:56.2090000Z</dcterms:modified>
</coreProperties>
</file>