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f5652c2542048de" /><Relationship Type="http://schemas.openxmlformats.org/officeDocument/2006/relationships/extended-properties" Target="/docProps/app.xml" Id="Re78617dbf5574631" /><Relationship Type="http://schemas.openxmlformats.org/officeDocument/2006/relationships/officeDocument" Target="/ppt/presentation.xml" Id="R9617c6851471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79a5d1fc14914"/>
  </p:sldMasterIdLst>
  <p:notesMasterIdLst>
    <p:notesMasterId xmlns:r="http://schemas.openxmlformats.org/officeDocument/2006/relationships" r:id="Rd89d0a16f9ca44c3"/>
  </p:notesMasterIdLst>
  <p:sldIdLst>
    <p:sldId xmlns:r="http://schemas.openxmlformats.org/officeDocument/2006/relationships" id="256" r:id="R77eae3c073114c19"/>
    <p:sldId xmlns:r="http://schemas.openxmlformats.org/officeDocument/2006/relationships" id="257" r:id="R1cef0281600c4809"/>
    <p:sldId xmlns:r="http://schemas.openxmlformats.org/officeDocument/2006/relationships" id="258" r:id="R2445eeef0234435c"/>
    <p:sldId xmlns:r="http://schemas.openxmlformats.org/officeDocument/2006/relationships" id="259" r:id="Rca23f997f35f4f1d"/>
    <p:sldId xmlns:r="http://schemas.openxmlformats.org/officeDocument/2006/relationships" id="260" r:id="R2e29d2b93c414e62"/>
    <p:sldId xmlns:r="http://schemas.openxmlformats.org/officeDocument/2006/relationships" id="261" r:id="R59456b5c707f48c6"/>
    <p:sldId xmlns:r="http://schemas.openxmlformats.org/officeDocument/2006/relationships" id="262" r:id="Rb608cad2d35f465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8cd344bebb94912" /><Relationship Type="http://schemas.openxmlformats.org/officeDocument/2006/relationships/slideMaster" Target="/ppt/slideMasters/slideMaster1.xml" Id="R0f779a5d1fc14914" /><Relationship Type="http://schemas.openxmlformats.org/officeDocument/2006/relationships/notesMaster" Target="/ppt/notesMasters/notesMaster1.xml" Id="Rd89d0a16f9ca44c3" /><Relationship Type="http://schemas.openxmlformats.org/officeDocument/2006/relationships/presProps" Target="/ppt/presProps.xml" Id="Ra19321a445a34d1c" /><Relationship Type="http://schemas.openxmlformats.org/officeDocument/2006/relationships/tableStyles" Target="/ppt/tableStyles.xml" Id="Rf5c8b09149dd4860" /><Relationship Type="http://schemas.openxmlformats.org/officeDocument/2006/relationships/slide" Target="/ppt/slides/slide1.xml" Id="R77eae3c073114c19" /><Relationship Type="http://schemas.openxmlformats.org/officeDocument/2006/relationships/slide" Target="/ppt/slides/slide2.xml" Id="R1cef0281600c4809" /><Relationship Type="http://schemas.openxmlformats.org/officeDocument/2006/relationships/slide" Target="/ppt/slides/slide3.xml" Id="R2445eeef0234435c" /><Relationship Type="http://schemas.openxmlformats.org/officeDocument/2006/relationships/slide" Target="/ppt/slides/slide4.xml" Id="Rca23f997f35f4f1d" /><Relationship Type="http://schemas.openxmlformats.org/officeDocument/2006/relationships/slide" Target="/ppt/slides/slide5.xml" Id="R2e29d2b93c414e62" /><Relationship Type="http://schemas.openxmlformats.org/officeDocument/2006/relationships/slide" Target="/ppt/slides/slide6.xml" Id="R59456b5c707f48c6" /><Relationship Type="http://schemas.openxmlformats.org/officeDocument/2006/relationships/slide" Target="/ppt/slides/slide7.xml" Id="Rb608cad2d35f465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230a93bbbd4438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8cd63546cc4415a" /><Relationship Type="http://schemas.openxmlformats.org/officeDocument/2006/relationships/notesMaster" Target="/ppt/notesMasters/notesMaster1.xml" Id="R1daec45223b5467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3bf00bfde6748fe" /><Relationship Type="http://schemas.openxmlformats.org/officeDocument/2006/relationships/notesMaster" Target="/ppt/notesMasters/notesMaster1.xml" Id="R6a82e1c6641e456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d36cadcccf240af" /><Relationship Type="http://schemas.openxmlformats.org/officeDocument/2006/relationships/notesMaster" Target="/ppt/notesMasters/notesMaster1.xml" Id="Ra8da69d583af460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150c0073eb2421d" /><Relationship Type="http://schemas.openxmlformats.org/officeDocument/2006/relationships/notesMaster" Target="/ppt/notesMasters/notesMaster1.xml" Id="R78292f55bc39447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9ac9a570cc14880" /><Relationship Type="http://schemas.openxmlformats.org/officeDocument/2006/relationships/notesMaster" Target="/ppt/notesMasters/notesMaster1.xml" Id="R1623b55024ec4bc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18e995e7ee047ca" /><Relationship Type="http://schemas.openxmlformats.org/officeDocument/2006/relationships/notesMaster" Target="/ppt/notesMasters/notesMaster1.xml" Id="R9380cd9ca3e94ab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4dd556266934e45" /><Relationship Type="http://schemas.openxmlformats.org/officeDocument/2006/relationships/notesMaster" Target="/ppt/notesMasters/notesMaster1.xml" Id="R4a6996bba5c1413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小朋友们，牛马有脚可以奔跑，鸟有翅膀可以飞翔。植物没有脚也没有翅膀，它们是怎样把种子宝宝送到远方的呢？今天就让我们走进课文，一起探索植物妈妈传播种子的神奇办法吧！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教材来源：E:\小学教材_统编人教版\语文_统编版\义务教育教科书·语文二年级上册.pdf</a:t>
            </a:r>
          </a:p>
          <a:p xmlns:a="http://schemas.openxmlformats.org/drawingml/2006/main">
            <a:r>
              <a:t>PDF页码：13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老师，课文里说蒲公英妈妈准备了降落伞，可是植物哪来的伞呀？为什么风一吹种子就能飞走呢？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问得真好！你瞧图上的蒲公英种子，上面长着一簇簇洁白的绒毛，就像一把把小小的降落伞。微风轻轻一吹，种子娃娃就很轻盈地乘着风纷纷出发，飘向四面八方啦。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教材来源：E:\小学教材_统编人教版\语文_统编版\义务教育教科书·语文二年级上册.pdf</a:t>
            </a:r>
          </a:p>
          <a:p xmlns:a="http://schemas.openxmlformats.org/drawingml/2006/main">
            <a:r>
              <a:t>PDF页码：13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苍耳给孩子穿上带刺的铠甲，是小动物主动来带它们走吗？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不是主动来接它们。课文说，只要挂住动物的皮毛，孩子们就能去田野、山洼。动物经过时，苍耳可以挂在皮毛上，跟着被带到别处。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教材来源：E:\小学教材_统编人教版\语文_统编版\义务教育教科书·语文二年级上册.pdf</a:t>
            </a:r>
          </a:p>
          <a:p xmlns:a="http://schemas.openxmlformats.org/drawingml/2006/main">
            <a:r>
              <a:t>PDF页码：14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我们再来看看豌豆妈妈。课文写道，她让豆荚晒在太阳底下。想一想：豆荚晒干后会发生什么神奇的变化？请大家按下暂停键，仔细结合生活经验想一想吧！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教材来源：E:\小学教材_统编人教版\语文_统编版\义务教育教科书·语文二年级上册.pdf</a:t>
            </a:r>
          </a:p>
          <a:p xmlns:a="http://schemas.openxmlformats.org/drawingml/2006/main">
            <a:r>
              <a:t>PDF页码：[13, 14, 15]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课文接着写：“啪的一声，豆荚炸开，孩子们就蹦着跳着离开妈妈。”这里的孩子们就是豌豆种子。豆荚裂开，把种子弹了出去。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我懂了，蹦着跳着把种子弹出去的样子写得很生动，并不是种子真的长了脚。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教材来源：E:\小学教材_统编人教版\语文_统编版\义务教育教科书·语文二年级上册.pdf</a:t>
            </a:r>
          </a:p>
          <a:p xmlns:a="http://schemas.openxmlformats.org/drawingml/2006/main">
            <a:r>
              <a:t>PDF页码：14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我们把三种办法连起来说：蒲公英乘着风出发，苍耳挂住动物皮毛，豌豆随着豆荚裂开被弹出去。课文把种子叫作孩子，让这些传播方法变得亲切又好记。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就像课文最后写的，植物妈妈的办法很多很多，只要我们仔细观察，就能学到许许多多有趣的知识！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教材来源：E:\小学教材_统编人教版\语文_统编版\义务教育教科书·语文二年级上册.pdf</a:t>
            </a:r>
          </a:p>
          <a:p xmlns:a="http://schemas.openxmlformats.org/drawingml/2006/main">
            <a:r>
              <a:t>PDF页码：[13, 14, 15]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看课后选做题，我们可以仿照课文说一说身边其他的植物。比如：柳树妈妈准备了柳絮，只要微风吹过，孩子们就乘着风纷纷出发。请大家也试着选一种植物来说一说吧！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我先说清是什么植物，再说种子怎样传播。如果还不知道方法，就和大人一起观察、查证，不能随便猜。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教材来源：E:\小学教材_统编人教版\语文_统编版\义务教育教科书·语文二年级上册.pdf</a:t>
            </a:r>
          </a:p>
          <a:p xmlns:a="http://schemas.openxmlformats.org/drawingml/2006/main">
            <a:r>
              <a:t>PDF页码：15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8996bc0a9448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49e7ce5c33f4be8" /><Relationship Type="http://schemas.openxmlformats.org/officeDocument/2006/relationships/slideLayout" Target="/ppt/slideLayouts/slideLayout1.xml" Id="R733103f298ac4ab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103f298ac4ab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c9fd244ff4295" /><Relationship Type="http://schemas.openxmlformats.org/officeDocument/2006/relationships/image" Target="/ppt/media/image.png" Id="R17a281ed28004c1f" /><Relationship Type="http://schemas.openxmlformats.org/officeDocument/2006/relationships/notesSlide" Target="/ppt/notesSlides/notesSlide1.xml" Id="R7bc3468a5b59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4e6597ee4bb9" /><Relationship Type="http://schemas.openxmlformats.org/officeDocument/2006/relationships/image" Target="/ppt/media/image2.png" Id="R97b67d107b7243d3" /><Relationship Type="http://schemas.openxmlformats.org/officeDocument/2006/relationships/notesSlide" Target="/ppt/notesSlides/notesSlide2.xml" Id="R498a2e5fc015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ff0c5365a47cc" /><Relationship Type="http://schemas.openxmlformats.org/officeDocument/2006/relationships/image" Target="/ppt/media/image3.png" Id="R055b1a8029064a64" /><Relationship Type="http://schemas.openxmlformats.org/officeDocument/2006/relationships/notesSlide" Target="/ppt/notesSlides/notesSlide3.xml" Id="R2f3cf76c73bc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bdf409dca46c9" /><Relationship Type="http://schemas.openxmlformats.org/officeDocument/2006/relationships/notesSlide" Target="/ppt/notesSlides/notesSlide4.xml" Id="R462319bad3af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6a35a4afe4f25" /><Relationship Type="http://schemas.openxmlformats.org/officeDocument/2006/relationships/image" Target="/ppt/media/image4.png" Id="Re62b8a937cb442f8" /><Relationship Type="http://schemas.openxmlformats.org/officeDocument/2006/relationships/notesSlide" Target="/ppt/notesSlides/notesSlide5.xml" Id="R78155b0d395c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2c0af82a242af" /><Relationship Type="http://schemas.openxmlformats.org/officeDocument/2006/relationships/notesSlide" Target="/ppt/notesSlides/notesSlide6.xml" Id="R61930587de9b4c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afe3993d04a63" /><Relationship Type="http://schemas.openxmlformats.org/officeDocument/2006/relationships/image" Target="/ppt/media/image5.png" Id="R19a95633f6b84a95" /><Relationship Type="http://schemas.openxmlformats.org/officeDocument/2006/relationships/notesSlide" Target="/ppt/notesSlides/notesSlide7.xml" Id="R520033f2bbb4491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90E45CC9-DD8C-4249-9C8E-268ABA667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二年级  语文  统编版小学语文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5D300F7C-FBC5-4BE5-83A4-5082FC5FD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植物妈妈有办法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4F67AC5C-E50B-4182-BED8-C191F5616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植物妈妈送孩子去远方。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1B050C2C-4700-407B-94BF-29C4EB30D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没有手脚也能四海为家。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644B7322-26BF-4047-90F1-1A123F0FC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探索植物传播种子的奥秘。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a281ed28004c1f"/>
          <a:stretch xmlns:a="http://schemas.openxmlformats.org/drawingml/2006/main"/>
        </p:blipFill>
        <p:spPr>
          <a:xfrm xmlns:a="http://schemas.openxmlformats.org/drawingml/2006/main">
            <a:off x="7992471" y="1691640"/>
            <a:ext cx="2035529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407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1AF27F6A-7BDE-42E0-94A5-C4688B02D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二年级  语文  统编版小学语文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E629166F-E007-4E13-8ED9-90E26218E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蒲公英乘风出发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4B7E9637-C86C-4F06-9D8D-98008030B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蒲公英妈妈准备了降落伞。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23A02C81-C105-446C-935D-BC9597C33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微风轻轻吹过。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EB35A246-2902-4AE4-9BDE-5AF24830C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孩子们乘着风纷纷出发。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b67d107b7243d3"/>
          <a:stretch xmlns:a="http://schemas.openxmlformats.org/drawingml/2006/main"/>
        </p:blipFill>
        <p:spPr>
          <a:xfrm xmlns:a="http://schemas.openxmlformats.org/drawingml/2006/main">
            <a:off x="6560297" y="2276102"/>
            <a:ext cx="4899877" cy="269898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08193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5E288F79-27A6-4DAD-9B92-FFF8A18B7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二年级  语文  统编版小学语文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77314CE9-6FC5-4763-A0F6-1F5E3DE59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苍耳挂住皮毛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F7578C47-D8BD-4B82-BAB9-A0742486A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苍耳给孩子穿上带刺的铠甲。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CC5E4758-3C7E-45D9-BF07-F9489EC8A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钩挂住动物的皮毛。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E4EF1BBA-5235-4522-890D-B05F34CA9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跟着小动物去田野山洼。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5b1a8029064a64"/>
          <a:stretch xmlns:a="http://schemas.openxmlformats.org/drawingml/2006/main"/>
        </p:blipFill>
        <p:spPr>
          <a:xfrm xmlns:a="http://schemas.openxmlformats.org/drawingml/2006/main">
            <a:off x="6560297" y="2190306"/>
            <a:ext cx="4899877" cy="2870578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6615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AD07ABE8-76E7-442D-AE61-FC3071311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二年级  语文  统编版小学语文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DEB6A62E-28E3-4939-A8D3-FCC436128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豌豆妈妈的妙招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7D8EBAC4-C114-4F96-B16A-E527A7CAD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豌豆妈妈晒豆荚在太阳下。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4D334097-DB27-48B5-A54D-3412473BA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晒过之后会发生什么？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36744D62-6DC7-4263-AB3D-85D2A074B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请按下暂停键仔细思考。</a:t>
            </a:r>
          </a:p>
        </p:txBody>
      </p:sp>
    </p:spTree>
    <p:extLst>
      <p:ext uri="{BB962C8B-B14F-4D97-AF65-F5344CB8AC3E}">
        <p14:creationId xmlns:p14="http://schemas.microsoft.com/office/powerpoint/2010/main" val="90177201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CA1238C3-695F-4459-9A26-9EF92E182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二年级  语文  统编版小学语文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C8336ABA-2D59-4541-B00A-CFF73F993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豆荚炸开跳出来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24473A66-BA2D-4CB0-8483-CF0DE110E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豆荚晒在太阳底下。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742FD279-3299-48D0-A9F5-6024267D2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啪的一声，豆荚炸开。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809926F7-2169-49E6-A642-3E4CE1151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种子蹦着跳着离开妈妈。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2b8a937cb442f8"/>
          <a:stretch xmlns:a="http://schemas.openxmlformats.org/drawingml/2006/main"/>
        </p:blipFill>
        <p:spPr>
          <a:xfrm xmlns:a="http://schemas.openxmlformats.org/drawingml/2006/main">
            <a:off x="7969167" y="1691640"/>
            <a:ext cx="2082137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8595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3DC33CCF-3755-4254-A606-AA5019460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二年级  语文  统编版小学语文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6B537A14-DBB1-4E11-835E-984B0A94E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大自然的智慧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CDD8463B-2EC9-4869-9A41-CF58FDC15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蒲公英靠风，苍耳靠动物。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7D4B9C45-F69E-48F2-8FDD-C05BCD783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豌豆靠豆荚晒干炸裂弹射。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15026636-6D1D-4F0D-9E8E-8A83EEB70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仔细观察才能发现自然奥秘。</a:t>
            </a:r>
          </a:p>
        </p:txBody>
      </p:sp>
    </p:spTree>
    <p:extLst>
      <p:ext uri="{BB962C8B-B14F-4D97-AF65-F5344CB8AC3E}">
        <p14:creationId xmlns:p14="http://schemas.microsoft.com/office/powerpoint/2010/main" val="128596788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A76E4FF6-2CBD-444E-9844-747EE61D0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二年级  语文  统编版小学语文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BA0E3D91-2D67-44A9-B9FD-92D32FCE3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仿写表达与自检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327C6DF3-DB94-4CC6-AA53-2250D60D3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仿说示例：柳絮乘风纷纷出发。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B1919A67-B803-4D88-810D-F822037D6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自检一：说清植物与特点。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FC3683CD-D9C6-4268-9931-C584B964B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自检二：用准动词讲明去向。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a95633f6b84a95"/>
          <a:stretch xmlns:a="http://schemas.openxmlformats.org/drawingml/2006/main"/>
        </p:blipFill>
        <p:spPr>
          <a:xfrm xmlns:a="http://schemas.openxmlformats.org/drawingml/2006/main">
            <a:off x="6884165" y="1691640"/>
            <a:ext cx="4252141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33183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2026-09-09T14:32:33.0610000Z</dcterms:created>
  <dcterms:modified xsi:type="dcterms:W3CDTF">2026-09-09T14:32:33.0610000Z</dcterms:modified>
</coreProperties>
</file>