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47ceb53a42c44db" /><Relationship Type="http://schemas.openxmlformats.org/officeDocument/2006/relationships/extended-properties" Target="/docProps/app.xml" Id="Rd06c63dffa7d4a44" /><Relationship Type="http://schemas.openxmlformats.org/officeDocument/2006/relationships/officeDocument" Target="/ppt/presentation.xml" Id="R8dae2db01b6a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fe3f11eb64c0d"/>
  </p:sldMasterIdLst>
  <p:notesMasterIdLst>
    <p:notesMasterId xmlns:r="http://schemas.openxmlformats.org/officeDocument/2006/relationships" r:id="Rf1ec6c41f79542b1"/>
  </p:notesMasterIdLst>
  <p:sldIdLst>
    <p:sldId xmlns:r="http://schemas.openxmlformats.org/officeDocument/2006/relationships" id="256" r:id="Rc699a568b7774aa1"/>
    <p:sldId xmlns:r="http://schemas.openxmlformats.org/officeDocument/2006/relationships" id="257" r:id="R07bc3b0a18294201"/>
    <p:sldId xmlns:r="http://schemas.openxmlformats.org/officeDocument/2006/relationships" id="258" r:id="Rd3873f05d9f7414a"/>
    <p:sldId xmlns:r="http://schemas.openxmlformats.org/officeDocument/2006/relationships" id="259" r:id="Raf6c60d68c7a4b32"/>
    <p:sldId xmlns:r="http://schemas.openxmlformats.org/officeDocument/2006/relationships" id="260" r:id="R5405fb4b33a549c2"/>
    <p:sldId xmlns:r="http://schemas.openxmlformats.org/officeDocument/2006/relationships" id="261" r:id="R23edf8e16f854aa9"/>
    <p:sldId xmlns:r="http://schemas.openxmlformats.org/officeDocument/2006/relationships" id="262" r:id="R2db3179388b6495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bf26a067cdc432d" /><Relationship Type="http://schemas.openxmlformats.org/officeDocument/2006/relationships/slideMaster" Target="/ppt/slideMasters/slideMaster1.xml" Id="R746fe3f11eb64c0d" /><Relationship Type="http://schemas.openxmlformats.org/officeDocument/2006/relationships/notesMaster" Target="/ppt/notesMasters/notesMaster1.xml" Id="Rf1ec6c41f79542b1" /><Relationship Type="http://schemas.openxmlformats.org/officeDocument/2006/relationships/presProps" Target="/ppt/presProps.xml" Id="R9c82583ff4ba4fe8" /><Relationship Type="http://schemas.openxmlformats.org/officeDocument/2006/relationships/tableStyles" Target="/ppt/tableStyles.xml" Id="Re955f59175814250" /><Relationship Type="http://schemas.openxmlformats.org/officeDocument/2006/relationships/slide" Target="/ppt/slides/slide1.xml" Id="Rc699a568b7774aa1" /><Relationship Type="http://schemas.openxmlformats.org/officeDocument/2006/relationships/slide" Target="/ppt/slides/slide2.xml" Id="R07bc3b0a18294201" /><Relationship Type="http://schemas.openxmlformats.org/officeDocument/2006/relationships/slide" Target="/ppt/slides/slide3.xml" Id="Rd3873f05d9f7414a" /><Relationship Type="http://schemas.openxmlformats.org/officeDocument/2006/relationships/slide" Target="/ppt/slides/slide4.xml" Id="Raf6c60d68c7a4b32" /><Relationship Type="http://schemas.openxmlformats.org/officeDocument/2006/relationships/slide" Target="/ppt/slides/slide5.xml" Id="R5405fb4b33a549c2" /><Relationship Type="http://schemas.openxmlformats.org/officeDocument/2006/relationships/slide" Target="/ppt/slides/slide6.xml" Id="R23edf8e16f854aa9" /><Relationship Type="http://schemas.openxmlformats.org/officeDocument/2006/relationships/slide" Target="/ppt/slides/slide7.xml" Id="R2db3179388b6495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c2d466fbcdb42b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81194832d3b4d84" /><Relationship Type="http://schemas.openxmlformats.org/officeDocument/2006/relationships/notesMaster" Target="/ppt/notesMasters/notesMaster1.xml" Id="Rb8db1bb74091493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9baf76dbec949bb" /><Relationship Type="http://schemas.openxmlformats.org/officeDocument/2006/relationships/notesMaster" Target="/ppt/notesMasters/notesMaster1.xml" Id="R740bb809b35743a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8ba40a9d4e4baa" /><Relationship Type="http://schemas.openxmlformats.org/officeDocument/2006/relationships/notesMaster" Target="/ppt/notesMasters/notesMaster1.xml" Id="R525a7cd56c8e477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f119bf837d746fe" /><Relationship Type="http://schemas.openxmlformats.org/officeDocument/2006/relationships/notesMaster" Target="/ppt/notesMasters/notesMaster1.xml" Id="Re42bfa17d3a140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df9ec91dc024da9" /><Relationship Type="http://schemas.openxmlformats.org/officeDocument/2006/relationships/notesMaster" Target="/ppt/notesMasters/notesMaster1.xml" Id="Rb43737cfe7664c0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ccc661612bb4d89" /><Relationship Type="http://schemas.openxmlformats.org/officeDocument/2006/relationships/notesMaster" Target="/ppt/notesMasters/notesMaster1.xml" Id="R54ce831d05204f5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b40eccc312a4535" /><Relationship Type="http://schemas.openxmlformats.org/officeDocument/2006/relationships/notesMaster" Target="/ppt/notesMasters/notesMaster1.xml" Id="Rcc77b77d64cc4b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同学们，今天我们一起走进《大青树下的小学》。请大家看着插图，跟随着山坡上的微风，去认识这所坐落在我国边疆的特别小学吧。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清晨，汉族、傣族、景颇族、阿昌族和德昂族的小朋友，走在开满绒球花和太阳花的小路上，开开心心来到学校。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老师，课文为什么专门写大家“穿戴不同”呢？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因为各民族有独特的服饰，鲜艳的服装把学校打扮得绚丽多彩。虽然民族不同、服饰不同，但大家都是好朋友，这就是边疆小学的特别之处。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上课时，大家一起朗读，窗外十分安静。课文说，树枝、鸟儿和蝴蝶“好像都在听同学们读课文”。注意“好像”，这是作者生动的表达。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下课以后，窗外也一直这么安静吗？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下课后大家跳孔雀舞、摔跤、做游戏，招引来许多小鸟，连松鼠也赶来看热闹。读到这里，眼前的画面就热闹起来了。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课文写小动物，是不是只为了告诉我们学校旁边有动物？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再读屏幕上的两处描写，想象上课和下课的画面。它们还让你感受到怎样的校园生活？先想一想，再用自己的话说。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上课时，小动物像在静静听，让我们感到读书声动听，校园安静。下课时，小动物赶来看热闹，让我们感到活动有趣、气氛欢乐。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这些小动物还让我觉得，学校离大自然很近。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对。把这些描写和同学们的活动放在一起读，就更能感受到这所边疆小学的可爱。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老师，读到古老的铜钟挂在大青树上、凤尾竹的影子在白墙上摇晃，我脑海里就出现了画面。这也能帮助我理解学校的特别之处吗？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没错！我们在朗读时抓住这些有新鲜感的边疆风物词句，一边读一边想象画面，就能身临其境地感受到校园的宁静与可爱。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课后请大家挑选自己学校的一个场景，比如操场上或大树下，写一写同学们在做什么。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自检时看两点：有没有说清地点和同学们的活动，有没有用自己观察到的细节，让别人也能想象出画面。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教材来源：E:\小学教材_统编人教版\语文_统编版\义务教育教科书·语文三年级上册.pdf</a:t>
            </a:r>
          </a:p>
          <a:p xmlns:a="http://schemas.openxmlformats.org/drawingml/2006/main">
            <a:r>
              <a:t>PDF页码：[7, 8, 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15c390001457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03a4577371446a" /><Relationship Type="http://schemas.openxmlformats.org/officeDocument/2006/relationships/slideLayout" Target="/ppt/slideLayouts/slideLayout1.xml" Id="R67c49a619c2249a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49a619c2249a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8d64045d43e6" /><Relationship Type="http://schemas.openxmlformats.org/officeDocument/2006/relationships/image" Target="/ppt/media/image.png" Id="R0dc9c080b76141a7" /><Relationship Type="http://schemas.openxmlformats.org/officeDocument/2006/relationships/notesSlide" Target="/ppt/notesSlides/notesSlide1.xml" Id="R5ca6b93a1f9a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94b6d1d154b0c" /><Relationship Type="http://schemas.openxmlformats.org/officeDocument/2006/relationships/image" Target="/ppt/media/image2.png" Id="R47570c29de9c4014" /><Relationship Type="http://schemas.openxmlformats.org/officeDocument/2006/relationships/notesSlide" Target="/ppt/notesSlides/notesSlide2.xml" Id="R59640a68121a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8244049f4aff" /><Relationship Type="http://schemas.openxmlformats.org/officeDocument/2006/relationships/image" Target="/ppt/media/image3.png" Id="Rc55a3f2ab5c942b5" /><Relationship Type="http://schemas.openxmlformats.org/officeDocument/2006/relationships/notesSlide" Target="/ppt/notesSlides/notesSlide3.xml" Id="Rfd43dc3e8820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d9d169ff94a67" /><Relationship Type="http://schemas.openxmlformats.org/officeDocument/2006/relationships/notesSlide" Target="/ppt/notesSlides/notesSlide4.xml" Id="R0dce80177fd2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35bdeee34882" /><Relationship Type="http://schemas.openxmlformats.org/officeDocument/2006/relationships/notesSlide" Target="/ppt/notesSlides/notesSlide5.xml" Id="R1f54b0a6d770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afe858a0a43e6" /><Relationship Type="http://schemas.openxmlformats.org/officeDocument/2006/relationships/image" Target="/ppt/media/image4.png" Id="R5da7ad299336422b" /><Relationship Type="http://schemas.openxmlformats.org/officeDocument/2006/relationships/notesSlide" Target="/ppt/notesSlides/notesSlide6.xml" Id="R7c1ca82e919b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daa7702a4d36" /><Relationship Type="http://schemas.openxmlformats.org/officeDocument/2006/relationships/notesSlide" Target="/ppt/notesSlides/notesSlide7.xml" Id="R036654fe262c4df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F2393860-B76A-45EA-AD8F-9E509C8D2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E66D175D-3BEB-43F5-80FF-A3316CD7E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大青树下的小学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3C6A243-63ED-4EA9-83E3-4CE623EFB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边读边想象课文描写的边疆小学画面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A9E03839-04FF-461D-A7E6-CE368858B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体会各民族小学生幸福和谐的校园生活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c9c080b76141a7"/>
          <a:stretch xmlns:a="http://schemas.openxmlformats.org/drawingml/2006/main"/>
        </p:blipFill>
        <p:spPr>
          <a:xfrm xmlns:a="http://schemas.openxmlformats.org/drawingml/2006/main">
            <a:off x="6560297" y="2343287"/>
            <a:ext cx="4899876" cy="256461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0812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A8827E7-D016-4DE1-8BE3-23D8A5CC9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2F25DE11-80F1-4CCD-A7CB-35D49C2DC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穿戴不同，都是好朋友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90BDC358-3F37-498C-9524-5EAA07761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汉、傣、景颇、阿昌、德昂各族学生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6FD7DE28-50CB-4A74-8430-1A3E1584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穿戴不同却亲密无间，大家都是好朋友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97710F4B-E992-4D82-B416-F5FB0AA53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绚丽多彩的民族服装打扮了美丽的校园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570c29de9c4014"/>
          <a:stretch xmlns:a="http://schemas.openxmlformats.org/drawingml/2006/main"/>
        </p:blipFill>
        <p:spPr>
          <a:xfrm xmlns:a="http://schemas.openxmlformats.org/drawingml/2006/main">
            <a:off x="6560299" y="3059159"/>
            <a:ext cx="4899874" cy="113287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100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962AB468-A0CF-4748-8490-B264F2664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267727E3-7464-4190-9391-7444EB6DD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上课与下课的画面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3DD3D664-47AC-4F63-B7DA-F9C842A9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上课：窗外安静，像在听读书。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ECF9D626-551C-49BB-92D7-72AEB7D9E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下课：小鸟和松鼠赶来看热闹。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4797F337-C79A-43BA-A871-EF221EB33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读词句，想象不同的画面。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5a3f2ab5c942b5"/>
          <a:stretch xmlns:a="http://schemas.openxmlformats.org/drawingml/2006/main"/>
        </p:blipFill>
        <p:spPr>
          <a:xfrm xmlns:a="http://schemas.openxmlformats.org/drawingml/2006/main">
            <a:off x="6560297" y="2006523"/>
            <a:ext cx="4899877" cy="323814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900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8B9B9D1C-6CF0-4E43-A07E-C0E3C7204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9C8D394-7AEA-419F-9604-2BEE5E7C2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课文为什么写小动物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9D409C6A-F111-4857-A3AA-69450DCD7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上课：“好像都在听同学们读课文”。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F884D3C2-BBBF-4ABE-842C-6EA3BA985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下课：“连松鼠也赶来看热闹”。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E980E8CE-C011-4FC7-8DE6-46911264D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这些描写让你感受到怎样的校园？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206026C7-810C-41C7-A208-9785DC9F0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24767157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0C20FAF7-F64A-46D3-A2E7-E79A2F3A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7C0A28EF-9528-45FA-8848-82DD8472E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动物描写带来的感受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142B50BA-C03E-40F8-AEBF-E9D7D1AD0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上课时，读书声好听，环境安静。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AA950F07-1033-4434-AB76-3AE743A40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下课时，活动有趣，气氛热闹。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58FADC82-32DA-4E6D-890B-E681B44F6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校园生活与周围自然融在一起。</a:t>
            </a:r>
          </a:p>
        </p:txBody>
      </p:sp>
    </p:spTree>
    <p:extLst>
      <p:ext uri="{BB962C8B-B14F-4D97-AF65-F5344CB8AC3E}">
        <p14:creationId xmlns:p14="http://schemas.microsoft.com/office/powerpoint/2010/main" val="71307104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47E174B6-8F1A-4605-910D-E9C01EB4C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C63E6F23-9ADA-41A7-A77E-D48F81448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边读边想象新鲜感词句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D8C848DD-EBCB-4A87-959D-12055CF88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结合边疆风物词句展开丰富生动的想象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72AD281B-72FA-41DD-B0DC-2F633E4F2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古老的铜钟挂在粗壮的大青树枝干上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48C08F6F-B312-415E-B2AF-4AF24A562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凤尾竹的影子在洁白墙壁上轻轻地摇晃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a7ad299336422b"/>
          <a:stretch xmlns:a="http://schemas.openxmlformats.org/drawingml/2006/main"/>
        </p:blipFill>
        <p:spPr>
          <a:xfrm xmlns:a="http://schemas.openxmlformats.org/drawingml/2006/main">
            <a:off x="6560299" y="3052206"/>
            <a:ext cx="4899874" cy="1146779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16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63651909-E059-4EB7-9D88-F36538DC7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三年级  语文  统编版小学语文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D77C177-1FC2-4161-904F-B53CFD36C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自检与拓展练习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8EC09E88-48BB-4583-AD26-C8D734893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说出一处学校的特别之处。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1246FCFB-046B-446F-8021-85E70B845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找一句课文，说说想象到的画面。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981D1C79-E3EC-4F75-9CB7-855BD76DE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练习：介绍自己校园里的一个场景。</a:t>
            </a:r>
          </a:p>
        </p:txBody>
      </p:sp>
    </p:spTree>
    <p:extLst>
      <p:ext uri="{BB962C8B-B14F-4D97-AF65-F5344CB8AC3E}">
        <p14:creationId xmlns:p14="http://schemas.microsoft.com/office/powerpoint/2010/main" val="8862221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2026-09-09T14:32:36.6650000Z</dcterms:created>
  <dcterms:modified xsi:type="dcterms:W3CDTF">2026-09-09T14:32:36.6650000Z</dcterms:modified>
</coreProperties>
</file>