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cf35062d1264f7e" /><Relationship Type="http://schemas.openxmlformats.org/officeDocument/2006/relationships/extended-properties" Target="/docProps/app.xml" Id="R8faea4ab127442c5" /><Relationship Type="http://schemas.openxmlformats.org/officeDocument/2006/relationships/officeDocument" Target="/ppt/presentation.xml" Id="R55b7d0e85ad7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9699eea4649d9"/>
  </p:sldMasterIdLst>
  <p:notesMasterIdLst>
    <p:notesMasterId xmlns:r="http://schemas.openxmlformats.org/officeDocument/2006/relationships" r:id="R60c047666c62434b"/>
  </p:notesMasterIdLst>
  <p:sldIdLst>
    <p:sldId xmlns:r="http://schemas.openxmlformats.org/officeDocument/2006/relationships" id="256" r:id="Rea0bca9a9e024af8"/>
    <p:sldId xmlns:r="http://schemas.openxmlformats.org/officeDocument/2006/relationships" id="257" r:id="Rfd0048d0a3994225"/>
    <p:sldId xmlns:r="http://schemas.openxmlformats.org/officeDocument/2006/relationships" id="258" r:id="Rdcb5cb5bfbbd474f"/>
    <p:sldId xmlns:r="http://schemas.openxmlformats.org/officeDocument/2006/relationships" id="259" r:id="Rdfcf62133f794c24"/>
    <p:sldId xmlns:r="http://schemas.openxmlformats.org/officeDocument/2006/relationships" id="260" r:id="Rf24eb952d5e046f6"/>
    <p:sldId xmlns:r="http://schemas.openxmlformats.org/officeDocument/2006/relationships" id="261" r:id="Rbe104f22b27648fa"/>
    <p:sldId xmlns:r="http://schemas.openxmlformats.org/officeDocument/2006/relationships" id="262" r:id="R62b328e4e2d54a7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c7a0ae8926a4a97" /><Relationship Type="http://schemas.openxmlformats.org/officeDocument/2006/relationships/slideMaster" Target="/ppt/slideMasters/slideMaster1.xml" Id="R3bb9699eea4649d9" /><Relationship Type="http://schemas.openxmlformats.org/officeDocument/2006/relationships/notesMaster" Target="/ppt/notesMasters/notesMaster1.xml" Id="R60c047666c62434b" /><Relationship Type="http://schemas.openxmlformats.org/officeDocument/2006/relationships/presProps" Target="/ppt/presProps.xml" Id="R0a577968dd6b450d" /><Relationship Type="http://schemas.openxmlformats.org/officeDocument/2006/relationships/tableStyles" Target="/ppt/tableStyles.xml" Id="Rd9b9aad2affa4201" /><Relationship Type="http://schemas.openxmlformats.org/officeDocument/2006/relationships/slide" Target="/ppt/slides/slide1.xml" Id="Rea0bca9a9e024af8" /><Relationship Type="http://schemas.openxmlformats.org/officeDocument/2006/relationships/slide" Target="/ppt/slides/slide2.xml" Id="Rfd0048d0a3994225" /><Relationship Type="http://schemas.openxmlformats.org/officeDocument/2006/relationships/slide" Target="/ppt/slides/slide3.xml" Id="Rdcb5cb5bfbbd474f" /><Relationship Type="http://schemas.openxmlformats.org/officeDocument/2006/relationships/slide" Target="/ppt/slides/slide4.xml" Id="Rdfcf62133f794c24" /><Relationship Type="http://schemas.openxmlformats.org/officeDocument/2006/relationships/slide" Target="/ppt/slides/slide5.xml" Id="Rf24eb952d5e046f6" /><Relationship Type="http://schemas.openxmlformats.org/officeDocument/2006/relationships/slide" Target="/ppt/slides/slide6.xml" Id="Rbe104f22b27648fa" /><Relationship Type="http://schemas.openxmlformats.org/officeDocument/2006/relationships/slide" Target="/ppt/slides/slide7.xml" Id="R62b328e4e2d54a7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0ab8d6f3fe3448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b5167378e934b78" /><Relationship Type="http://schemas.openxmlformats.org/officeDocument/2006/relationships/notesMaster" Target="/ppt/notesMasters/notesMaster1.xml" Id="R9615eadb17ca43a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a0584988dbe4ff8" /><Relationship Type="http://schemas.openxmlformats.org/officeDocument/2006/relationships/notesMaster" Target="/ppt/notesMasters/notesMaster1.xml" Id="Rf2666e9f2a8144f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beb49a3fe774fa8" /><Relationship Type="http://schemas.openxmlformats.org/officeDocument/2006/relationships/notesMaster" Target="/ppt/notesMasters/notesMaster1.xml" Id="Rf549872054c94e7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a824eea58884871" /><Relationship Type="http://schemas.openxmlformats.org/officeDocument/2006/relationships/notesMaster" Target="/ppt/notesMasters/notesMaster1.xml" Id="R3e40245893794c6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d8344e9c52545ec" /><Relationship Type="http://schemas.openxmlformats.org/officeDocument/2006/relationships/notesMaster" Target="/ppt/notesMasters/notesMaster1.xml" Id="Rc437b770167d472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0a543bb88e845f7" /><Relationship Type="http://schemas.openxmlformats.org/officeDocument/2006/relationships/notesMaster" Target="/ppt/notesMasters/notesMaster1.xml" Id="R99ec6a5191db42b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e890f41ec7e4af7" /><Relationship Type="http://schemas.openxmlformats.org/officeDocument/2006/relationships/notesMaster" Target="/ppt/notesMasters/notesMaster1.xml" Id="Rd32c30de528d46f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看看教材里的这些物品，有球、盒子，还有罐子。它们的颜色和用处不同，形状也有不同。今天我们按形状把它们分分类。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篮球和足球的颜色不一样，也能分到一起吗？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可以。今天比较的是形状，先把颜色和用处放到一边，看看它们整体像什么。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数学一年级上册.pdf</a:t>
            </a:r>
          </a:p>
          <a:p xmlns:a="http://schemas.openxmlformats.org/drawingml/2006/main">
            <a:r>
              <a:t>PDF页码：39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看这两排。纸巾盒像长方体，魔方像正方体。正方体的每个面都是一样大的正方形；看教材里的长方体模型，各个方向的长短并不都一样。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是不是只要是盒子，就都叫长方体？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不能只看它叫不叫盒子。有的盒子像正方体，还有的盒子是别的形状。要仔细观察，再说它像哪一种。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数学一年级上册.pdf</a:t>
            </a:r>
          </a:p>
          <a:p xmlns:a="http://schemas.openxmlformats.org/drawingml/2006/main">
            <a:r>
              <a:t>PDF页码：39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再看下面两排。圆柱上下两个圆面一样大，侧面是弯曲的。球的表面都是弯曲的，没有平平的面。教材把篮球、足球和小玻璃球放在同一类。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圆柱和球看起来都有圆的地方，怎么区分呢？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可以观察有没有上下两个平平的圆面。圆柱有，球没有。看整体形状，比只看一小块更可靠。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数学一年级上册.pdf</a:t>
            </a:r>
          </a:p>
          <a:p xmlns:a="http://schemas.openxmlformats.org/drawingml/2006/main">
            <a:r>
              <a:t>PDF页码：39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现在有一个红篮球、一个蓝篮球和一个红色纸巾盒。按形状分，哪两个可以放在一起？先判断，再说出理由。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我先想清楚，这次要比较的究竟是什么。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数学一年级上册.pdf</a:t>
            </a:r>
          </a:p>
          <a:p xmlns:a="http://schemas.openxmlformats.org/drawingml/2006/main">
            <a:r>
              <a:t>PDF页码：[39]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红篮球和蓝篮球可以放在一起，因为它们的整体形状都像球。红色纸巾盒虽然和红篮球颜色相同，形状却不同。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原来分类前，要先弄清按什么来分。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对。这道题要求按形状分类，所以判断时要看形状，不能只看颜色。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数学一年级上册.pdf</a:t>
            </a:r>
          </a:p>
          <a:p xmlns:a="http://schemas.openxmlformats.org/drawingml/2006/main">
            <a:r>
              <a:t>PDF页码：[39]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教材还请我们说一说，身边有哪些物品是这些形状。可以找一个安全的空盒子，看看正面，再看看旁边，判断它像哪一种。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生活中的物品有盖子或花纹，还能说它像长方体吗？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可以看它的整体形状，说“它的形状像长方体”。这样既说清了形状，也没有把真实物品和模型完全当成一样。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数学一年级上册.pdf</a:t>
            </a:r>
          </a:p>
          <a:p xmlns:a="http://schemas.openxmlformats.org/drawingml/2006/main">
            <a:r>
              <a:t>PDF页码：39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今天我们认识了长方体、正方体、圆柱和球。请选两件安全的小物品，分别说说它们的整体形状像什么。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我会看一看不同方向，再说出自己的理由。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能叫出形状名称，并且根据观察说明理由，就完成了这次辨认任务。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教材来源：E:\小学教材_统编人教版\数学_人教版\义务教育教科书 · 数学一年级上册.pdf</a:t>
            </a:r>
          </a:p>
          <a:p xmlns:a="http://schemas.openxmlformats.org/drawingml/2006/main">
            <a:r>
              <a:t>PDF页码：[39]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5404ea850401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dfa4729b28b4977" /><Relationship Type="http://schemas.openxmlformats.org/officeDocument/2006/relationships/slideLayout" Target="/ppt/slideLayouts/slideLayout1.xml" Id="R42f419dbe0ad435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419dbe0ad435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b904cf2404870" /><Relationship Type="http://schemas.openxmlformats.org/officeDocument/2006/relationships/image" Target="/ppt/media/image.png" Id="Ra17ca29123b546a4" /><Relationship Type="http://schemas.openxmlformats.org/officeDocument/2006/relationships/notesSlide" Target="/ppt/notesSlides/notesSlide1.xml" Id="R037f3b96cd07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10ab8c96447d" /><Relationship Type="http://schemas.openxmlformats.org/officeDocument/2006/relationships/image" Target="/ppt/media/image2.png" Id="Rb87b69c385974a72" /><Relationship Type="http://schemas.openxmlformats.org/officeDocument/2006/relationships/notesSlide" Target="/ppt/notesSlides/notesSlide2.xml" Id="R6fd05cabc2c4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35d794d7d4729" /><Relationship Type="http://schemas.openxmlformats.org/officeDocument/2006/relationships/image" Target="/ppt/media/image3.png" Id="R04b29372aa4b4087" /><Relationship Type="http://schemas.openxmlformats.org/officeDocument/2006/relationships/notesSlide" Target="/ppt/notesSlides/notesSlide3.xml" Id="R60dfdf69a04e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2916e63944bd1" /><Relationship Type="http://schemas.openxmlformats.org/officeDocument/2006/relationships/notesSlide" Target="/ppt/notesSlides/notesSlide4.xml" Id="R970452d07936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9bcc10dde4c7f" /><Relationship Type="http://schemas.openxmlformats.org/officeDocument/2006/relationships/notesSlide" Target="/ppt/notesSlides/notesSlide5.xml" Id="R0aee817d7944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d6c6803d74182" /><Relationship Type="http://schemas.openxmlformats.org/officeDocument/2006/relationships/image" Target="/ppt/media/image4.png" Id="Rb69739e17b3a4588" /><Relationship Type="http://schemas.openxmlformats.org/officeDocument/2006/relationships/notesSlide" Target="/ppt/notesSlides/notesSlide6.xml" Id="Rb98504374595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204fc9c134c1f" /><Relationship Type="http://schemas.openxmlformats.org/officeDocument/2006/relationships/notesSlide" Target="/ppt/notesSlides/notesSlide7.xml" Id="R8f71862c956746b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36A05634-AB43-4FB2-AC95-DDA840BBC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一年级  数学  人教版小学数学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1C8C42C3-12AB-43DA-BBE5-D0D24F066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认识图形（一）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2B862B91-CDED-4321-A8DA-7A15A2537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观察物品的形状。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ECC38A4D-44D3-4CB6-ACAC-4A24BB0A7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认识长方体、正方体、圆柱和球。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7ca29123b546a4"/>
          <a:stretch xmlns:a="http://schemas.openxmlformats.org/drawingml/2006/main"/>
        </p:blipFill>
        <p:spPr>
          <a:xfrm xmlns:a="http://schemas.openxmlformats.org/drawingml/2006/main">
            <a:off x="6560297" y="2549638"/>
            <a:ext cx="4899877" cy="215191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3881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AB77CA16-EAE5-497C-8B17-FCD427E59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一年级  数学  人教版小学数学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38202A68-CD77-4110-9EE8-A68F7B3DA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盒子的形状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B20B00C1-0050-4702-ABF0-9D8509AB5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纸巾盒的形状像长方体。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2471A4B5-EF5B-4DCE-9706-DD06205EE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魔方的形状像正方体。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287C9F3B-D54C-4284-891B-5C3BC7026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观察形状，不只看物品名称。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7b69c385974a72"/>
          <a:stretch xmlns:a="http://schemas.openxmlformats.org/drawingml/2006/main"/>
        </p:blipFill>
        <p:spPr>
          <a:xfrm xmlns:a="http://schemas.openxmlformats.org/drawingml/2006/main">
            <a:off x="6560298" y="2674368"/>
            <a:ext cx="4899876" cy="190245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74108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6414A171-59DB-4742-94C3-2A34B9932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一年级  数学  人教版小学数学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EB5904A8-F444-45EE-ADF9-A0E07D2CE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罐子与球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D66A1044-BFC3-4F6C-9C81-952A75F15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圆柱上下两个圆面一样大。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3B1B8839-D377-4F63-B42A-6383AB4A1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球的表面是弯曲的。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547C4694-307C-4B6F-AA80-59E4B32DB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篮球、足球的整体形状都像球。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b29372aa4b4087"/>
          <a:stretch xmlns:a="http://schemas.openxmlformats.org/drawingml/2006/main"/>
        </p:blipFill>
        <p:spPr>
          <a:xfrm xmlns:a="http://schemas.openxmlformats.org/drawingml/2006/main">
            <a:off x="6560297" y="2680710"/>
            <a:ext cx="4899876" cy="188977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63605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C25531F6-EC64-4FF2-87C2-B0151DD28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一年级  数学  人教版小学数学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76D32559-628A-4AF2-9530-7229DC083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按什么分一类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02A51D27-45E1-479A-9DB5-48526814B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练习示例：红篮球、蓝篮球、红纸巾盒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CFB1DF18-4769-4F69-848C-493E9DDB2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按形状分，哪两个可以放在一起？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05F612B9-1CC1-4CE8-9C12-DAF20C269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请说出分类的理由。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C3110CA7-3F12-4C6D-9FBC-E0C3D1492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64706329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1A37379C-6723-4790-8135-D2293B1DD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一年级  数学  人教版小学数学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2FAE97A2-6AB9-4F32-895D-0ED8C108D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颜色不同，形状相同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2C641257-1B9F-4D1A-8484-A7688FF56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红篮球和蓝篮球放在一起。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2B1A9392-8AE0-4112-BFBE-A08199C77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两个篮球的整体形状都像球。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4B33A99B-C598-437B-819B-00245BEA9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颜色相同，不表示形状相同。</a:t>
            </a:r>
          </a:p>
        </p:txBody>
      </p:sp>
    </p:spTree>
    <p:extLst>
      <p:ext uri="{BB962C8B-B14F-4D97-AF65-F5344CB8AC3E}">
        <p14:creationId xmlns:p14="http://schemas.microsoft.com/office/powerpoint/2010/main" val="75102278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57356E7D-A3B9-4037-B59F-36A1364F1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一年级  数学  人教版小学数学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6B71B684-9FD6-4252-B517-3F3A30D70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找找身边的物品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2364D7AC-D890-4364-84CA-35B06C0B6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练习示例：观察一个安全的空盒子。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412919DA-0038-434E-88A2-692747AA2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说一说：它的形状像什么？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E57FA466-EB63-4FE9-99D2-9B90F1127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转一转，从不同方向观察。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9739e17b3a4588"/>
          <a:stretch xmlns:a="http://schemas.openxmlformats.org/drawingml/2006/main"/>
        </p:blipFill>
        <p:spPr>
          <a:xfrm xmlns:a="http://schemas.openxmlformats.org/drawingml/2006/main">
            <a:off x="6560299" y="3160551"/>
            <a:ext cx="4899873" cy="930088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5358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1C73FE48-A028-4E02-84BE-672252332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369A1"/>
                </a:solidFill>
                <a:latin typeface="Microsoft YaHei"/>
                <a:ea typeface="Microsoft YaHei"/>
                <a:cs typeface="Microsoft YaHei"/>
              </a:rPr>
              <a:t>一年级  数学  人教版小学数学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B96E5100-AC6D-4601-B9EC-644DAD4DC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我会辨认形状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777BD170-F78C-4799-9C73-850654E4D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记住四种形状的名称。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333B5A35-12CE-45C4-A17D-0A86AAFE8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分类时看整体形状。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E354078E-B0F2-4327-A2C8-C558EF0C9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自检：说出名称，也说出观察依据。</a:t>
            </a:r>
          </a:p>
        </p:txBody>
      </p:sp>
    </p:spTree>
    <p:extLst>
      <p:ext uri="{BB962C8B-B14F-4D97-AF65-F5344CB8AC3E}">
        <p14:creationId xmlns:p14="http://schemas.microsoft.com/office/powerpoint/2010/main" val="127092245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2026-09-09T14:21:51.1500000Z</dcterms:created>
  <dcterms:modified xsi:type="dcterms:W3CDTF">2026-09-09T14:21:51.1500000Z</dcterms:modified>
</coreProperties>
</file>