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a0fac7bc404088" /><Relationship Type="http://schemas.openxmlformats.org/officeDocument/2006/relationships/extended-properties" Target="/docProps/app.xml" Id="R1722a33b63dd471a" /><Relationship Type="http://schemas.openxmlformats.org/officeDocument/2006/relationships/officeDocument" Target="/ppt/presentation.xml" Id="R7eb58a597543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d625d39c04713"/>
  </p:sldMasterIdLst>
  <p:notesMasterIdLst>
    <p:notesMasterId xmlns:r="http://schemas.openxmlformats.org/officeDocument/2006/relationships" r:id="R553d5f88fd714b44"/>
  </p:notesMasterIdLst>
  <p:sldIdLst>
    <p:sldId xmlns:r="http://schemas.openxmlformats.org/officeDocument/2006/relationships" id="256" r:id="Rca5b7c3bc5d548ca"/>
    <p:sldId xmlns:r="http://schemas.openxmlformats.org/officeDocument/2006/relationships" id="257" r:id="R2edb7d0207024fa7"/>
    <p:sldId xmlns:r="http://schemas.openxmlformats.org/officeDocument/2006/relationships" id="258" r:id="R98afb14708ee4e5b"/>
    <p:sldId xmlns:r="http://schemas.openxmlformats.org/officeDocument/2006/relationships" id="259" r:id="R0ad186f0fca2454a"/>
    <p:sldId xmlns:r="http://schemas.openxmlformats.org/officeDocument/2006/relationships" id="260" r:id="Re8a3bccd09194c5b"/>
    <p:sldId xmlns:r="http://schemas.openxmlformats.org/officeDocument/2006/relationships" id="261" r:id="R15576c204118457d"/>
    <p:sldId xmlns:r="http://schemas.openxmlformats.org/officeDocument/2006/relationships" id="262" r:id="Rd4615ba41bda460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869648607e848bf" /><Relationship Type="http://schemas.openxmlformats.org/officeDocument/2006/relationships/slideMaster" Target="/ppt/slideMasters/slideMaster1.xml" Id="R8fad625d39c04713" /><Relationship Type="http://schemas.openxmlformats.org/officeDocument/2006/relationships/notesMaster" Target="/ppt/notesMasters/notesMaster1.xml" Id="R553d5f88fd714b44" /><Relationship Type="http://schemas.openxmlformats.org/officeDocument/2006/relationships/presProps" Target="/ppt/presProps.xml" Id="R1f5ebb181b7741ed" /><Relationship Type="http://schemas.openxmlformats.org/officeDocument/2006/relationships/tableStyles" Target="/ppt/tableStyles.xml" Id="Rbeeecbb15fbe4eb9" /><Relationship Type="http://schemas.openxmlformats.org/officeDocument/2006/relationships/slide" Target="/ppt/slides/slide1.xml" Id="Rca5b7c3bc5d548ca" /><Relationship Type="http://schemas.openxmlformats.org/officeDocument/2006/relationships/slide" Target="/ppt/slides/slide2.xml" Id="R2edb7d0207024fa7" /><Relationship Type="http://schemas.openxmlformats.org/officeDocument/2006/relationships/slide" Target="/ppt/slides/slide3.xml" Id="R98afb14708ee4e5b" /><Relationship Type="http://schemas.openxmlformats.org/officeDocument/2006/relationships/slide" Target="/ppt/slides/slide4.xml" Id="R0ad186f0fca2454a" /><Relationship Type="http://schemas.openxmlformats.org/officeDocument/2006/relationships/slide" Target="/ppt/slides/slide5.xml" Id="Re8a3bccd09194c5b" /><Relationship Type="http://schemas.openxmlformats.org/officeDocument/2006/relationships/slide" Target="/ppt/slides/slide6.xml" Id="R15576c204118457d" /><Relationship Type="http://schemas.openxmlformats.org/officeDocument/2006/relationships/slide" Target="/ppt/slides/slide7.xml" Id="Rd4615ba41bda460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e1942caf3e64c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d5efda90b544828" /><Relationship Type="http://schemas.openxmlformats.org/officeDocument/2006/relationships/notesMaster" Target="/ppt/notesMasters/notesMaster1.xml" Id="R290e6124a57c465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aa3f3e3829a43be" /><Relationship Type="http://schemas.openxmlformats.org/officeDocument/2006/relationships/notesMaster" Target="/ppt/notesMasters/notesMaster1.xml" Id="Rde764b844e5c4a9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ba8658a76b34cad" /><Relationship Type="http://schemas.openxmlformats.org/officeDocument/2006/relationships/notesMaster" Target="/ppt/notesMasters/notesMaster1.xml" Id="Rce79c736831c480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31423cf5234950" /><Relationship Type="http://schemas.openxmlformats.org/officeDocument/2006/relationships/notesMaster" Target="/ppt/notesMasters/notesMaster1.xml" Id="Rfe2d3beb5e17443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868c46375c04b19" /><Relationship Type="http://schemas.openxmlformats.org/officeDocument/2006/relationships/notesMaster" Target="/ppt/notesMasters/notesMaster1.xml" Id="R4a6d590e16b04c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fc52f227e2b4d8f" /><Relationship Type="http://schemas.openxmlformats.org/officeDocument/2006/relationships/notesMaster" Target="/ppt/notesMasters/notesMaster1.xml" Id="R558057e0e65644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69fe7c8a64b48c0" /><Relationship Type="http://schemas.openxmlformats.org/officeDocument/2006/relationships/notesMaster" Target="/ppt/notesMasters/notesMaster1.xml" Id="R99b471c552f2423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同学们，新年的钟声敲响时，大家一起倒数“3、2、1”，这里的倒数用的就是时间单位“秒”。秒是比分更小的时间单位，今天我们一起来认识秒和分秒关系。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看教材钟面上标出的秒针。它每走一小格是一秒。钟面共有六十个小格。我们可以借助钟表或秒表来感受一秒，而不是只凭自己数数的快慢。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老师，秒针走一圈一共有多少个小格？一共是多少秒呢？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钟面上一共有60个小格。秒针每走1小格是1秒，走完满满的一圈，正好走过60个小格，也就是60秒。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教材这组图用箭头表示秒针走过的路程。秒针走完一圈是六十秒，同一段时间里，分针走一小格，也就是一分。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原来六十秒和一分，是同样长的一段时间，只是单位不同。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对，这就得到一分等于六十秒。做换算时，要想清楚有几个六十秒。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知道了1分等于60秒，想一想：3分等于多少秒呢？请同学们按下暂停键，独立思考并在本子上算一算。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大家都想好了吗？1分是60秒，3分就是有3个60秒。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老师，我用连加计算：60加60等于120，120再加60等于180，所以是180秒对吗？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表达得真清楚！3个60秒连加得180秒，也可以用3乘60计算，所以3分就等于180秒。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那我们来看看这道题：1分40秒等于多少秒？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老师，1分等于60秒，再加上剩下的40秒，60加40等于100，一共是100秒！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对。这里的一分先换成六十秒，再加四十秒。注意不是把一和四十直接相加，因为它们原来的单位不同。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最后试一试：两分十五秒是多少秒？先把两分换成一百二十秒，再加十五秒，得到一百三十五秒。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我会先统一单位，再计算，最后检查答案有没有写秒。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记住一分等于六十秒，并能说明每一步表示什么，就掌握了今天的换算方法。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2ec3bb30a4b7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6dd49daf9904ef4" /><Relationship Type="http://schemas.openxmlformats.org/officeDocument/2006/relationships/slideLayout" Target="/ppt/slideLayouts/slideLayout1.xml" Id="Rb823d426c6564c8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3d426c6564c8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12a79257a4d44" /><Relationship Type="http://schemas.openxmlformats.org/officeDocument/2006/relationships/image" Target="/ppt/media/image.png" Id="Re77a902084594b28" /><Relationship Type="http://schemas.openxmlformats.org/officeDocument/2006/relationships/notesSlide" Target="/ppt/notesSlides/notesSlide1.xml" Id="R4636e6958e61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ff6e2535a46c4" /><Relationship Type="http://schemas.openxmlformats.org/officeDocument/2006/relationships/image" Target="/ppt/media/image2.png" Id="R9138f4513c6e4e98" /><Relationship Type="http://schemas.openxmlformats.org/officeDocument/2006/relationships/notesSlide" Target="/ppt/notesSlides/notesSlide2.xml" Id="R1f96115d8ae2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16a4f6e44249" /><Relationship Type="http://schemas.openxmlformats.org/officeDocument/2006/relationships/image" Target="/ppt/media/image3.png" Id="R331739d5b1bb46c0" /><Relationship Type="http://schemas.openxmlformats.org/officeDocument/2006/relationships/notesSlide" Target="/ppt/notesSlides/notesSlide3.xml" Id="R119a0f79766d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98c5b0c04350" /><Relationship Type="http://schemas.openxmlformats.org/officeDocument/2006/relationships/notesSlide" Target="/ppt/notesSlides/notesSlide4.xml" Id="Rd55459c758e8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7b7310dd548a0" /><Relationship Type="http://schemas.openxmlformats.org/officeDocument/2006/relationships/notesSlide" Target="/ppt/notesSlides/notesSlide5.xml" Id="R9c56720aefd5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9fc72b0e4122" /><Relationship Type="http://schemas.openxmlformats.org/officeDocument/2006/relationships/notesSlide" Target="/ppt/notesSlides/notesSlide6.xml" Id="R026dbe64b987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99827d964da4" /><Relationship Type="http://schemas.openxmlformats.org/officeDocument/2006/relationships/notesSlide" Target="/ppt/notesSlides/notesSlide7.xml" Id="R7b8e8e3ffe64447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27351BD4-E973-47E6-A306-9780C5207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AF0CB1CC-5755-4AE9-BE44-DE98F529E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时、分、秒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8BB104DC-C3A9-4BAB-AFDB-DC9277B5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认识比分更小的时间单位秒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1C521598-6923-4B41-818B-F6B2823AC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钟面上最长最细的针是秒针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3DE51CA3-18CB-48F5-A642-4B304FC0C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探索分与秒之间的进率关系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7a902084594b28"/>
          <a:stretch xmlns:a="http://schemas.openxmlformats.org/drawingml/2006/main"/>
        </p:blipFill>
        <p:spPr>
          <a:xfrm xmlns:a="http://schemas.openxmlformats.org/drawingml/2006/main">
            <a:off x="7759816" y="1691640"/>
            <a:ext cx="2500840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430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B00D3FD4-8786-47DB-B64C-7F5AC269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816FC603-7117-4A3D-9BC2-F06B8AB9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认识秒针与1秒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3ED2E205-55D2-4484-A135-705AD7344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教材钟面上的细长针是秒针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55990DE-67DD-4FC5-8813-E21CBE3FD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秒针走1小格是1秒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7B48F586-8962-4AF0-A207-5B232FF36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钟面有60小格，走1圈是60秒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38f4513c6e4e98"/>
          <a:stretch xmlns:a="http://schemas.openxmlformats.org/drawingml/2006/main"/>
        </p:blipFill>
        <p:spPr>
          <a:xfrm xmlns:a="http://schemas.openxmlformats.org/drawingml/2006/main">
            <a:off x="7052599" y="1691640"/>
            <a:ext cx="3915274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934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53D2A204-35EE-4435-83E7-52450AE8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504FC72D-109E-49AF-8166-CA787B323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探究分与秒的关系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D32BB959-CC97-4F88-8A28-8F54E95BB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秒针走1圈共走60个小格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908A3328-BFE5-4747-85DD-CCF9E9EDB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秒针走1圈分针正好走1小格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AA59A673-1BC7-46BC-BA9B-028BB4365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得出换算规律：1分等于60秒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1739d5b1bb46c0"/>
          <a:stretch xmlns:a="http://schemas.openxmlformats.org/drawingml/2006/main"/>
        </p:blipFill>
        <p:spPr>
          <a:xfrm xmlns:a="http://schemas.openxmlformats.org/drawingml/2006/main">
            <a:off x="6560298" y="2973993"/>
            <a:ext cx="4899876" cy="130320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150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D0751B67-1500-42BF-B542-9E59123D3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6DFB583B-ED34-4B97-873C-03791025C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算一算分秒换算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A13D478C-659F-4EA8-9D74-F41D28720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想一想：3分等于多少秒？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BEE46528-7B81-43FB-99CA-9B3694F7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已知1分等于60秒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6C83F131-1E1E-4B31-B907-40B3FAD8C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请按下暂停键动笔算一算</a:t>
            </a:r>
          </a:p>
        </p:txBody>
      </p:sp>
    </p:spTree>
    <p:extLst>
      <p:ext uri="{BB962C8B-B14F-4D97-AF65-F5344CB8AC3E}">
        <p14:creationId xmlns:p14="http://schemas.microsoft.com/office/powerpoint/2010/main" val="87363506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BDA2D23F-EFCC-4E7D-9348-18D2C777E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50656E93-5672-4569-A528-A308242FF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推导3分等于多少秒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BE8E9425-216F-4F15-9DF7-B78B416AF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1分是60秒，3分是3个60秒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453A344F-AD71-41CF-BE57-673DB98D1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60加60加60等于180秒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89EB9C53-92DB-46E4-9195-0084F2957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得出结果：3分等于180秒</a:t>
            </a:r>
          </a:p>
        </p:txBody>
      </p:sp>
    </p:spTree>
    <p:extLst>
      <p:ext uri="{BB962C8B-B14F-4D97-AF65-F5344CB8AC3E}">
        <p14:creationId xmlns:p14="http://schemas.microsoft.com/office/powerpoint/2010/main" val="8997171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7DB0C84D-264D-4A96-8CC2-6D4F57252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8ABF2107-5A1F-40AB-9FA1-CEC3B9AA7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进阶换算与应用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0C48B770-694B-4176-9FA5-99D38BB02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60秒里面有1个60秒，是1分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9197CF4-FBEE-4419-9C6A-08BAA2D07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1分40秒等于1分加40秒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39F0C1BC-99E6-4640-AB49-85BB1A678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60加40等于100秒</a:t>
            </a:r>
          </a:p>
        </p:txBody>
      </p:sp>
    </p:spTree>
    <p:extLst>
      <p:ext uri="{BB962C8B-B14F-4D97-AF65-F5344CB8AC3E}">
        <p14:creationId xmlns:p14="http://schemas.microsoft.com/office/powerpoint/2010/main" val="8653184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F68C1EFB-6F12-4654-B2A1-3BE4F81DD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三年级  数学  人教版小学数学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E0408849-1D68-4FB4-81C6-CC4220327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49731F7D-A618-4FD0-B1F6-D2A72A5F4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1分＝60秒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31DF725F-AEC8-4E9A-89D2-1CC3C3634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练习：2分15秒＝（　）秒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33F19C70-5F2A-4DA2-9BDB-A718A9CFA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自检：先算2个60，再加15，得135秒</a:t>
            </a:r>
          </a:p>
        </p:txBody>
      </p:sp>
    </p:spTree>
    <p:extLst>
      <p:ext uri="{BB962C8B-B14F-4D97-AF65-F5344CB8AC3E}">
        <p14:creationId xmlns:p14="http://schemas.microsoft.com/office/powerpoint/2010/main" val="19499962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2026-09-09T14:44:53.0100000Z</dcterms:created>
  <dcterms:modified xsi:type="dcterms:W3CDTF">2026-09-09T14:44:53.0100000Z</dcterms:modified>
</coreProperties>
</file>