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6019444e5e04239" /><Relationship Type="http://schemas.openxmlformats.org/officeDocument/2006/relationships/extended-properties" Target="/docProps/app.xml" Id="R88c8c3a5f083460f" /><Relationship Type="http://schemas.openxmlformats.org/officeDocument/2006/relationships/officeDocument" Target="/ppt/presentation.xml" Id="Rab2de9529b38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aa8d2ef24471f"/>
  </p:sldMasterIdLst>
  <p:notesMasterIdLst>
    <p:notesMasterId xmlns:r="http://schemas.openxmlformats.org/officeDocument/2006/relationships" r:id="R870bebc7a1e84d4d"/>
  </p:notesMasterIdLst>
  <p:sldIdLst>
    <p:sldId xmlns:r="http://schemas.openxmlformats.org/officeDocument/2006/relationships" id="256" r:id="R73b51b6187484e42"/>
    <p:sldId xmlns:r="http://schemas.openxmlformats.org/officeDocument/2006/relationships" id="257" r:id="Rc5e3d7ad1299459f"/>
    <p:sldId xmlns:r="http://schemas.openxmlformats.org/officeDocument/2006/relationships" id="258" r:id="R90a5df1b25f74685"/>
    <p:sldId xmlns:r="http://schemas.openxmlformats.org/officeDocument/2006/relationships" id="259" r:id="R6fa0114c25b14f05"/>
    <p:sldId xmlns:r="http://schemas.openxmlformats.org/officeDocument/2006/relationships" id="260" r:id="R6394aa1453af4e01"/>
    <p:sldId xmlns:r="http://schemas.openxmlformats.org/officeDocument/2006/relationships" id="261" r:id="Re6915d88f9c646ae"/>
    <p:sldId xmlns:r="http://schemas.openxmlformats.org/officeDocument/2006/relationships" id="262" r:id="Rb76946ff93304ca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ef6c5433414bc9" /><Relationship Type="http://schemas.openxmlformats.org/officeDocument/2006/relationships/slideMaster" Target="/ppt/slideMasters/slideMaster1.xml" Id="Ra66aa8d2ef24471f" /><Relationship Type="http://schemas.openxmlformats.org/officeDocument/2006/relationships/notesMaster" Target="/ppt/notesMasters/notesMaster1.xml" Id="R870bebc7a1e84d4d" /><Relationship Type="http://schemas.openxmlformats.org/officeDocument/2006/relationships/presProps" Target="/ppt/presProps.xml" Id="Rac07ae6c5f044b78" /><Relationship Type="http://schemas.openxmlformats.org/officeDocument/2006/relationships/tableStyles" Target="/ppt/tableStyles.xml" Id="R760c754376ff47ee" /><Relationship Type="http://schemas.openxmlformats.org/officeDocument/2006/relationships/slide" Target="/ppt/slides/slide1.xml" Id="R73b51b6187484e42" /><Relationship Type="http://schemas.openxmlformats.org/officeDocument/2006/relationships/slide" Target="/ppt/slides/slide2.xml" Id="Rc5e3d7ad1299459f" /><Relationship Type="http://schemas.openxmlformats.org/officeDocument/2006/relationships/slide" Target="/ppt/slides/slide3.xml" Id="R90a5df1b25f74685" /><Relationship Type="http://schemas.openxmlformats.org/officeDocument/2006/relationships/slide" Target="/ppt/slides/slide4.xml" Id="R6fa0114c25b14f05" /><Relationship Type="http://schemas.openxmlformats.org/officeDocument/2006/relationships/slide" Target="/ppt/slides/slide5.xml" Id="R6394aa1453af4e01" /><Relationship Type="http://schemas.openxmlformats.org/officeDocument/2006/relationships/slide" Target="/ppt/slides/slide6.xml" Id="Re6915d88f9c646ae" /><Relationship Type="http://schemas.openxmlformats.org/officeDocument/2006/relationships/slide" Target="/ppt/slides/slide7.xml" Id="Rb76946ff93304ca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5928ce235f4dc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81f089be9e47da" /><Relationship Type="http://schemas.openxmlformats.org/officeDocument/2006/relationships/notesMaster" Target="/ppt/notesMasters/notesMaster1.xml" Id="R42275facc52b43e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51c56da94449b4" /><Relationship Type="http://schemas.openxmlformats.org/officeDocument/2006/relationships/notesMaster" Target="/ppt/notesMasters/notesMaster1.xml" Id="Re6ee19df8e2c4c5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ef856c72df4604" /><Relationship Type="http://schemas.openxmlformats.org/officeDocument/2006/relationships/notesMaster" Target="/ppt/notesMasters/notesMaster1.xml" Id="Rd022ce7c53374fa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f1c55d9fd624fc0" /><Relationship Type="http://schemas.openxmlformats.org/officeDocument/2006/relationships/notesMaster" Target="/ppt/notesMasters/notesMaster1.xml" Id="Rda3f5d88b9194c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798d6c0c02f405d" /><Relationship Type="http://schemas.openxmlformats.org/officeDocument/2006/relationships/notesMaster" Target="/ppt/notesMasters/notesMaster1.xml" Id="R279613e00cfd41c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efe8bb319ee4d57" /><Relationship Type="http://schemas.openxmlformats.org/officeDocument/2006/relationships/notesMaster" Target="/ppt/notesMasters/notesMaster1.xml" Id="Rdd9a1c1f753f43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6ca61828a284491" /><Relationship Type="http://schemas.openxmlformats.org/officeDocument/2006/relationships/notesMaster" Target="/ppt/notesMasters/notesMaster1.xml" Id="Ra9d24e3d180648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同学们好！在联欢会上，三位同学抽签表演节目。事件的发生会有什么规律呢？今天我们一起来学习可能性。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老师，抽签的结果是早就定好的，还是不确定的呢？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这正是我们今天要探究的问题。生活中有许多事情的结果是不确定的，让我们从抽签游戏开始探索吧。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PDF页码：49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桌上倒扣着唱歌、跳舞、朗诵三张卡片。小明第一个抽，三种情况都有可能。小明抽到跳舞后，小丽再抽会怎样呢？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老师，小明抽签时有三种可能，为什么小明抽走跳舞后，小丽就“不可能”抽到跳舞了呢？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因为跳舞卡片已被小明拿走，桌上只剩下唱歌和朗诵两张。没有跳舞卡片，所以小丽绝不可能抽到跳舞。如果最后只剩唱歌，小红就一定抽到唱歌。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PDF页码：49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我们再看两个摸棋子的盒子。左边盒子里全是红棋子，右边盒子里红、绿、黄、蓝四种颜色都有。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从左盒摸，摸出的肯定也就是一定能摸出红棋子；从右盒摸，由于有绿棋子，所以可能摸出绿棋子。左盒没有绿棋子，所以不可能摸出绿棋子。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在不透明盒里放四个红棋子和一个蓝棋子，除了颜色，形状、大小、质地都相同。充分混匀，不看颜色，任意摸一个。哪种颜色的可能性大？请先判断，再说明理由。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红棋子有四个，蓝棋子只有一个，我来按暂停键，好好想一想数量和可能性有什么关系。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PDF页码：[49, 50, 51]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欢迎回来！答案是摸出红棋子的可能性大。因为红棋子有四个，蓝棋子只有一个，红棋子数量多，摸到的可能性就大。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老师，既然摸出红棋子的可能性大，那是不是每次摸就一定会摸出红棋子呢？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问得真好！可能性大不等于一定发生。它只是说明摸到红棋子的机会更多，但只要盒子里还有蓝棋子，单次依然可能摸出蓝棋子。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再看教材的等分转盘。假设转动公平，指针停在每个等分小区的机会相同，比较一种颜色占了几个小区，也可以判断可能性大小。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左边黄色占五份，红色占一份，黄色的可能性大。右边黄色占两份，蓝色占四份，黄色的可能性小。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判断可能性，先看题目的条件。今天的摸棋子和转盘例子，都需要公平、随机的操作。可能性大，只是机会更多，不是每次都一定发生。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再练一题：不透明盒里有同样大小质地的八个红球和两个绿球，混匀后盲摸一个。红球更多，摸到红球的可能性大，但也可能摸到绿球。这两句话都说清，才算解释完整。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数学五年级上册.pdf</a:t>
            </a:r>
          </a:p>
          <a:p xmlns:a="http://schemas.openxmlformats.org/drawingml/2006/main">
            <a:r>
              <a:t>PDF页码：[49, 50, 51]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cdcdebde04c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00fef15e30c4228" /><Relationship Type="http://schemas.openxmlformats.org/officeDocument/2006/relationships/slideLayout" Target="/ppt/slideLayouts/slideLayout1.xml" Id="R9436f6e4a31c4d0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6f6e4a31c4d0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867dc34e49d7" /><Relationship Type="http://schemas.openxmlformats.org/officeDocument/2006/relationships/image" Target="/ppt/media/image.png" Id="R92cd9a79081b41eb" /><Relationship Type="http://schemas.openxmlformats.org/officeDocument/2006/relationships/notesSlide" Target="/ppt/notesSlides/notesSlide1.xml" Id="R85f9592c02c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fd1c3107342f1" /><Relationship Type="http://schemas.openxmlformats.org/officeDocument/2006/relationships/image" Target="/ppt/media/image2.png" Id="R7d598b202fc64f6c" /><Relationship Type="http://schemas.openxmlformats.org/officeDocument/2006/relationships/notesSlide" Target="/ppt/notesSlides/notesSlide2.xml" Id="R69aef076f5d6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203e2a62e4789" /><Relationship Type="http://schemas.openxmlformats.org/officeDocument/2006/relationships/image" Target="/ppt/media/image3.png" Id="R41064e65ff334df2" /><Relationship Type="http://schemas.openxmlformats.org/officeDocument/2006/relationships/notesSlide" Target="/ppt/notesSlides/notesSlide3.xml" Id="R50c9d35f2b14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9515bd3543a8" /><Relationship Type="http://schemas.openxmlformats.org/officeDocument/2006/relationships/notesSlide" Target="/ppt/notesSlides/notesSlide4.xml" Id="R392e0a36d815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dadd83a54608" /><Relationship Type="http://schemas.openxmlformats.org/officeDocument/2006/relationships/image" Target="/ppt/media/image4.png" Id="Raa0060b1865d4314" /><Relationship Type="http://schemas.openxmlformats.org/officeDocument/2006/relationships/notesSlide" Target="/ppt/notesSlides/notesSlide5.xml" Id="R222684210e63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bc8f86224644" /><Relationship Type="http://schemas.openxmlformats.org/officeDocument/2006/relationships/image" Target="/ppt/media/image5.png" Id="Rf31ac8f66c084719" /><Relationship Type="http://schemas.openxmlformats.org/officeDocument/2006/relationships/notesSlide" Target="/ppt/notesSlides/notesSlide6.xml" Id="R2e16dc9aa2af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0ccfac0349a1" /><Relationship Type="http://schemas.openxmlformats.org/officeDocument/2006/relationships/notesSlide" Target="/ppt/notesSlides/notesSlide7.xml" Id="Rd15463eef92f41c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02025C60-EAD4-44C8-AB51-03D766D71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DE11285-B6E4-417A-8655-00B5A53BC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可能性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18316013-D731-4037-B608-F26C1452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体验事件发生的确定性与不确定性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7E3BAE5B-427A-4B65-A401-BA98DC68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掌握一定、可能、不可能的描述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D5306BBC-684E-494C-A4A5-E242F6875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理解事件发生的可能性有大有小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cd9a79081b41eb"/>
          <a:stretch xmlns:a="http://schemas.openxmlformats.org/drawingml/2006/main"/>
        </p:blipFill>
        <p:spPr>
          <a:xfrm xmlns:a="http://schemas.openxmlformats.org/drawingml/2006/main">
            <a:off x="6560298" y="2703266"/>
            <a:ext cx="4899875" cy="184465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626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8C835AE4-DE9C-48C7-BC06-315E6FA1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64FA749-8B6E-42BA-8F5C-9F3025B91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体验确定与不确定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B7FF00B6-AE21-4CC0-A561-FA988CE17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三张签全在时，三种情况都有可能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AD903DC8-DDFB-4892-A390-BB5907826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跳舞签被抽走，不可能再抽到跳舞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4F162E18-D155-41F2-A0F2-D4017F733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只剩唱歌签时，最后一定抽到唱歌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598b202fc64f6c"/>
          <a:stretch xmlns:a="http://schemas.openxmlformats.org/drawingml/2006/main"/>
        </p:blipFill>
        <p:spPr>
          <a:xfrm xmlns:a="http://schemas.openxmlformats.org/drawingml/2006/main">
            <a:off x="6560298" y="2284332"/>
            <a:ext cx="4899876" cy="26825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984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C32D6F6-4219-4FFA-AC64-6987FC43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59D85F53-C110-42DA-A240-C41B175EE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判断事件发生的确定性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84195496-8724-4D59-B4BA-A03DE9A5E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全是红棋子的盒子，一定摸出红棋子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FBC9B197-B612-411C-98FE-AFC553BD4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没有绿棋子的盒子，不可能摸出绿棋子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7169AA51-2000-458C-B077-B989D30F8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含有绿棋子的盒子，可能摸出绿棋子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064e65ff334df2"/>
          <a:stretch xmlns:a="http://schemas.openxmlformats.org/drawingml/2006/main"/>
        </p:blipFill>
        <p:spPr>
          <a:xfrm xmlns:a="http://schemas.openxmlformats.org/drawingml/2006/main">
            <a:off x="6560297" y="2829812"/>
            <a:ext cx="4899877" cy="159156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941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308A634C-4022-4B6E-B6FD-6AD7101F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9B80F05-BDF7-4FE7-B595-A73129F1D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探究：哪种可能性大？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60AE2197-9BFC-4230-9EAE-C35C224D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练习：不透明盒里有4红、1蓝棋子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615473B-DDCD-4E8B-9932-A61DF55F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棋子形状、大小、质地相同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7C6A4BAB-080D-4BE7-B58D-A31D6DB5F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充分混匀，不看颜色，任意摸1个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7C2B0CD0-95EE-40DD-B552-C7C8BB8E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摸出哪种颜色的可能性大？为什么？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86CD1C6D-60B9-4F4F-8BC1-AB23E056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447078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F3610552-ED69-45A6-AE9E-38FF88598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2717AC6B-C84D-4AFD-80EE-1610BE64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数量多少与可能性大小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078FA8E-2E20-498C-8087-12996B831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在题目条件下，红棋子的可能性大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BC8FD87C-9F8E-4C38-B754-D6C617B81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4个红棋子，比1个蓝棋子多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A38A49CC-6609-4519-9409-5D94D74A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可能性大，不等于一定发生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0060b1865d4314"/>
          <a:stretch xmlns:a="http://schemas.openxmlformats.org/drawingml/2006/main"/>
        </p:blipFill>
        <p:spPr>
          <a:xfrm xmlns:a="http://schemas.openxmlformats.org/drawingml/2006/main">
            <a:off x="6560297" y="2240524"/>
            <a:ext cx="4899877" cy="277014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8842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0368B69E-81E1-4368-A5D8-ADDECB7C1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ABB4FC17-ECA9-46C6-B166-92A22C7CD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转盘中的可能性大小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5691EE78-2044-4AAC-989F-CE122087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公平转动：每个等分小区机会相同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CD020FB1-7B6A-463C-87DD-BE321E75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左图黄色5份，红色1份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50411A96-4CE8-4E45-9ED3-D40CFCC77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左图停在黄色上的可能性大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1ac8f66c084719"/>
          <a:stretch xmlns:a="http://schemas.openxmlformats.org/drawingml/2006/main"/>
        </p:blipFill>
        <p:spPr>
          <a:xfrm xmlns:a="http://schemas.openxmlformats.org/drawingml/2006/main">
            <a:off x="6560298" y="3050733"/>
            <a:ext cx="4899875" cy="11497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78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26153153-EF71-4260-A233-2CE4F09FF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五年级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9B4940C7-1EC5-421C-916F-862DE745F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总结回顾与练习自检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38E9DD5A-4D6A-4D8E-B5DB-099B8F79D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一定、可能、不可能，要看条件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824305B-F5E8-4E46-B4C1-82E2C175E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练习：同样大小质地的8红、2绿球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DE4552A-B62C-4DD1-8A16-288A99043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混匀盲摸1个，哪种颜色可能性大？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3A5174BF-9ED5-4EFD-B33D-AC9494F91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自检：红球多，但也可能摸到绿球</a:t>
            </a:r>
          </a:p>
        </p:txBody>
      </p:sp>
    </p:spTree>
    <p:extLst>
      <p:ext uri="{BB962C8B-B14F-4D97-AF65-F5344CB8AC3E}">
        <p14:creationId xmlns:p14="http://schemas.microsoft.com/office/powerpoint/2010/main" val="15106352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2026-09-09T14:44:59.2220000Z</dcterms:created>
  <dcterms:modified xsi:type="dcterms:W3CDTF">2026-09-09T14:44:59.2220000Z</dcterms:modified>
</coreProperties>
</file>