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df16347c824eaf" /><Relationship Type="http://schemas.openxmlformats.org/officeDocument/2006/relationships/extended-properties" Target="/docProps/app.xml" Id="R2fa460c2481a416e" /><Relationship Type="http://schemas.openxmlformats.org/officeDocument/2006/relationships/officeDocument" Target="/ppt/presentation.xml" Id="R6632ef054bbd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972cd60cf46f5"/>
  </p:sldMasterIdLst>
  <p:notesMasterIdLst>
    <p:notesMasterId xmlns:r="http://schemas.openxmlformats.org/officeDocument/2006/relationships" r:id="R85152b7478bf4f46"/>
  </p:notesMasterIdLst>
  <p:sldIdLst>
    <p:sldId xmlns:r="http://schemas.openxmlformats.org/officeDocument/2006/relationships" id="256" r:id="Rf97ef135ba4a43f5"/>
    <p:sldId xmlns:r="http://schemas.openxmlformats.org/officeDocument/2006/relationships" id="257" r:id="R8641857ffb034f9d"/>
    <p:sldId xmlns:r="http://schemas.openxmlformats.org/officeDocument/2006/relationships" id="258" r:id="Ra5039df15cf149e9"/>
    <p:sldId xmlns:r="http://schemas.openxmlformats.org/officeDocument/2006/relationships" id="259" r:id="R29d4eddc66804c35"/>
    <p:sldId xmlns:r="http://schemas.openxmlformats.org/officeDocument/2006/relationships" id="260" r:id="Rb9cf6d5be0444b0c"/>
    <p:sldId xmlns:r="http://schemas.openxmlformats.org/officeDocument/2006/relationships" id="261" r:id="Re16b2e437e724a27"/>
    <p:sldId xmlns:r="http://schemas.openxmlformats.org/officeDocument/2006/relationships" id="262" r:id="R042cd3f42cb1475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395be9a84c94c68" /><Relationship Type="http://schemas.openxmlformats.org/officeDocument/2006/relationships/slideMaster" Target="/ppt/slideMasters/slideMaster1.xml" Id="Rbdc972cd60cf46f5" /><Relationship Type="http://schemas.openxmlformats.org/officeDocument/2006/relationships/notesMaster" Target="/ppt/notesMasters/notesMaster1.xml" Id="R85152b7478bf4f46" /><Relationship Type="http://schemas.openxmlformats.org/officeDocument/2006/relationships/presProps" Target="/ppt/presProps.xml" Id="R3cf37e3cfd1043da" /><Relationship Type="http://schemas.openxmlformats.org/officeDocument/2006/relationships/tableStyles" Target="/ppt/tableStyles.xml" Id="R8e3cff45392d41cc" /><Relationship Type="http://schemas.openxmlformats.org/officeDocument/2006/relationships/slide" Target="/ppt/slides/slide1.xml" Id="Rf97ef135ba4a43f5" /><Relationship Type="http://schemas.openxmlformats.org/officeDocument/2006/relationships/slide" Target="/ppt/slides/slide2.xml" Id="R8641857ffb034f9d" /><Relationship Type="http://schemas.openxmlformats.org/officeDocument/2006/relationships/slide" Target="/ppt/slides/slide3.xml" Id="Ra5039df15cf149e9" /><Relationship Type="http://schemas.openxmlformats.org/officeDocument/2006/relationships/slide" Target="/ppt/slides/slide4.xml" Id="R29d4eddc66804c35" /><Relationship Type="http://schemas.openxmlformats.org/officeDocument/2006/relationships/slide" Target="/ppt/slides/slide5.xml" Id="Rb9cf6d5be0444b0c" /><Relationship Type="http://schemas.openxmlformats.org/officeDocument/2006/relationships/slide" Target="/ppt/slides/slide6.xml" Id="Re16b2e437e724a27" /><Relationship Type="http://schemas.openxmlformats.org/officeDocument/2006/relationships/slide" Target="/ppt/slides/slide7.xml" Id="R042cd3f42cb1475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7563369a4594e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7654c5c1619404e" /><Relationship Type="http://schemas.openxmlformats.org/officeDocument/2006/relationships/notesMaster" Target="/ppt/notesMasters/notesMaster1.xml" Id="Re31037345e33453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e7f089577ee4e2e" /><Relationship Type="http://schemas.openxmlformats.org/officeDocument/2006/relationships/notesMaster" Target="/ppt/notesMasters/notesMaster1.xml" Id="Rd0f1361f40e743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150e3e38a7462c" /><Relationship Type="http://schemas.openxmlformats.org/officeDocument/2006/relationships/notesMaster" Target="/ppt/notesMasters/notesMaster1.xml" Id="R0b28bafad0ad4e8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45f1bc0ca842ca" /><Relationship Type="http://schemas.openxmlformats.org/officeDocument/2006/relationships/notesMaster" Target="/ppt/notesMasters/notesMaster1.xml" Id="Rdc8851d240c44dd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0c17a3d8d24cca" /><Relationship Type="http://schemas.openxmlformats.org/officeDocument/2006/relationships/notesMaster" Target="/ppt/notesMasters/notesMaster1.xml" Id="R897d8a24f34b467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94622e188e452c" /><Relationship Type="http://schemas.openxmlformats.org/officeDocument/2006/relationships/notesMaster" Target="/ppt/notesMasters/notesMaster1.xml" Id="Rf41a7b7dfa3348f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363259631ad47cd" /><Relationship Type="http://schemas.openxmlformats.org/officeDocument/2006/relationships/notesMaster" Target="/ppt/notesMasters/notesMaster1.xml" Id="R2e69beb6b6f249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教材中的神舟五号故事，展示了长十五厘米、宽十厘米的旗帜。长和宽的关系，除了用除法表示，还可以用比表示。今天从这个例子出发，认识比，并试着化简。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PDF页码：51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长15厘米、宽10厘米，长和宽的比是15比10，记作15:10。两个数的比表示两个数相除。比号前面的数叫前项，后面的数叫后项，前项除以后项所得的商叫作比值。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老师，比和比值有什么区别呢？比值能写成小数吗？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比表示两个数相除的关系，用比号连接；而比值是除法算出来的商，是一个数值。比值通常用分数表示，也可以用小数或整数表示。比如15:10的比值是二分之三，也就是1.5。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PDF页码：52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比的前项相当于除法里的被除数，后项相当于除数，所以比的后项不能为0。比的前项和后项同时乘或除以相同的数（0除外），比值不变，这叫作比的基本性质。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老师，为什么比的基本性质里必须加上“0除外”呢？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因为比的后项相当于除数。如果乘0，后项就变成了0；而0不能做除数，除以0也没有意义。所以必须把0除外，比值才能保持不变。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PDF页码：53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教材中另一面旗帜长一百八十厘米，宽一百二十厘米。请把长和宽的比化成最简单的整数比。利用刚才的基本性质，前项和后项可以怎样变化，才能保持比值不变？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PDF页码：[51, 52, 53]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我们来看解答。最简单整数比的前后项必须是互质的整数。180和120的最大公因数是60，前后项同时除以60，得到3:2。也可以先同时除以10得18:12，再除以6，结果同样是3:2。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PDF页码：[51, 52, 53]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我懂了！化简整数比就像分数约分一样，只要利用比的基本性质，除以公因数直到前后项互质就行了。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非常棒的领悟！最简单的整数比必须满足两点：第一是整数，第二是互质。利用比的基本性质化简，能让数量关系变得更加简明清晰。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PDF页码：[51, 52, 53]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最后试着化简二十四比三十六。它们的最大公因数是十二，前后项同时除以十二，得到二比三。自检两点：二和三互质，原比与新比的比值都等于三分之二。化简比改变了表达，比值没有改变。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数学六年级上册.pdf</a:t>
            </a:r>
          </a:p>
          <a:p xmlns:a="http://schemas.openxmlformats.org/drawingml/2006/main">
            <a:r>
              <a:t>PDF页码：[51, 52, 53]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2c885ee9c43a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254058de96247fd" /><Relationship Type="http://schemas.openxmlformats.org/officeDocument/2006/relationships/slideLayout" Target="/ppt/slideLayouts/slideLayout1.xml" Id="R20a4710de70a4da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4710de70a4da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ba7f4ced464c" /><Relationship Type="http://schemas.openxmlformats.org/officeDocument/2006/relationships/image" Target="/ppt/media/image.png" Id="R3ac1ea798615420f" /><Relationship Type="http://schemas.openxmlformats.org/officeDocument/2006/relationships/notesSlide" Target="/ppt/notesSlides/notesSlide1.xml" Id="Rffb64fcaa53b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b66eaa2474f64" /><Relationship Type="http://schemas.openxmlformats.org/officeDocument/2006/relationships/image" Target="/ppt/media/image2.png" Id="R67f599014315432d" /><Relationship Type="http://schemas.openxmlformats.org/officeDocument/2006/relationships/notesSlide" Target="/ppt/notesSlides/notesSlide2.xml" Id="Rffe23bd2f898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cc2b215b4205" /><Relationship Type="http://schemas.openxmlformats.org/officeDocument/2006/relationships/image" Target="/ppt/media/image3.png" Id="R3b97fab765b54b65" /><Relationship Type="http://schemas.openxmlformats.org/officeDocument/2006/relationships/notesSlide" Target="/ppt/notesSlides/notesSlide3.xml" Id="R545630502c6a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44017e634243" /><Relationship Type="http://schemas.openxmlformats.org/officeDocument/2006/relationships/notesSlide" Target="/ppt/notesSlides/notesSlide4.xml" Id="Ra5a042903bdb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ef3a3a264f62" /><Relationship Type="http://schemas.openxmlformats.org/officeDocument/2006/relationships/notesSlide" Target="/ppt/notesSlides/notesSlide5.xml" Id="R7681a59a6a10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515cc7bd4b95" /><Relationship Type="http://schemas.openxmlformats.org/officeDocument/2006/relationships/notesSlide" Target="/ppt/notesSlides/notesSlide6.xml" Id="R151524ddc440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f02523a2422d" /><Relationship Type="http://schemas.openxmlformats.org/officeDocument/2006/relationships/notesSlide" Target="/ppt/notesSlides/notesSlide7.xml" Id="Rebe64068503146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5EC6053-FCE6-4938-86E0-893C49EDA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D02CB0FD-E322-44A6-9D9B-8FE6254A8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比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7167A0F-F4C0-42A0-832A-4B317BE58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体会生活中的倍数关系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8D0E78BC-D153-462A-9E2F-7735BB463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认识比的意义与读写方法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D3F611F5-1C1B-4845-804E-DAD663F0B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探究比的基本性质与应用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c1ea798615420f"/>
          <a:stretch xmlns:a="http://schemas.openxmlformats.org/drawingml/2006/main"/>
        </p:blipFill>
        <p:spPr>
          <a:xfrm xmlns:a="http://schemas.openxmlformats.org/drawingml/2006/main">
            <a:off x="6560298" y="2764079"/>
            <a:ext cx="4899875" cy="172303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131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2F3FCB1-7313-4A43-B176-519D9AD3F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92358B41-6DA0-4B8B-A52D-86C54A3F3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比的意义与各部分名称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2E0D92DF-957B-48F7-985F-0CDA385CB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两个数的比表示两个数相除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3F2F9D34-6B42-437A-8C38-5F18E3B75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15比10记作15:10，:是比号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BA17CA63-7E78-4E4B-A0CB-F40ACAB14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比号前面的数叫前项，后面叫后项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C491793C-87FC-47AC-B640-9FA9C73D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比的前项除以后项的商叫作比值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f599014315432d"/>
          <a:stretch xmlns:a="http://schemas.openxmlformats.org/drawingml/2006/main"/>
        </p:blipFill>
        <p:spPr>
          <a:xfrm xmlns:a="http://schemas.openxmlformats.org/drawingml/2006/main">
            <a:off x="6560297" y="2278389"/>
            <a:ext cx="4899877" cy="26944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462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A0199345-6705-4386-828B-3E6768130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FF7B7645-0786-4986-9A58-AF40F8241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比与除法的联系及基本性质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71DA00E4-AF78-4B1A-B2DA-9EA37AB8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比的后项相当于除数，不能为0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C7889E9F-5B5D-478C-BA07-8E3AC4305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前后项同时乘或除以相同的数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764EC1AB-65B0-474D-84A3-1375A70B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0除外，比值保持不变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32EE58FA-3849-45FB-8469-61C7B7674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这叫作比的基本性质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97fab765b54b65"/>
          <a:stretch xmlns:a="http://schemas.openxmlformats.org/drawingml/2006/main"/>
        </p:blipFill>
        <p:spPr>
          <a:xfrm xmlns:a="http://schemas.openxmlformats.org/drawingml/2006/main">
            <a:off x="6560297" y="1897514"/>
            <a:ext cx="4899877" cy="34561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091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564E2BDB-E285-4E59-A64E-7E232E4E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269043D7-8513-40E1-9E61-FAD2FEEA3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尝试化简比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45A4FAB-A620-4940-A1AF-78026E509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教材例题：旗帜长180厘米，宽120厘米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632254FC-FAA6-437B-BA40-551F5FA5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把长与宽的比180:120化为最简整数比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2BC84116-E3DA-4669-9FDA-66D849376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想一想：前后项可以同时除以几？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54249804-6784-4AFF-BC0D-4DDAF6DAD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2891114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ED2FA004-75AA-4BA8-9B74-E65983DD4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DBEDF4EA-493D-4BC5-A7DA-4D548F0F7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整数比的化简解答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0D7E5D19-CA5C-4C30-8F7B-9419FA911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180和120的最大公因数是60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372D2A6C-6DE1-4A4B-8E22-93090084C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前后项同时除以60，得到3:2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79A3FF4C-E1ED-43DF-BFBB-379D84F69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3和2互质，已经是最简整数比</a:t>
            </a:r>
          </a:p>
        </p:txBody>
      </p:sp>
    </p:spTree>
    <p:extLst>
      <p:ext uri="{BB962C8B-B14F-4D97-AF65-F5344CB8AC3E}">
        <p14:creationId xmlns:p14="http://schemas.microsoft.com/office/powerpoint/2010/main" val="19188069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3473A397-77B2-4889-BA34-D2558655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748D53E-76BC-4B74-9124-4AAE9E02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最简单的整数比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E89AE19-785F-4B69-9901-C62B54A44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最简整数比：前后项是互质数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C7FECA25-CA82-4E61-9C1D-2D9BC55F4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化简整数比：同时除以最大公因数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73872C6D-D14A-401A-B7E3-45EF051B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也可分步除以公因数逐步约分</a:t>
            </a:r>
          </a:p>
        </p:txBody>
      </p:sp>
    </p:spTree>
    <p:extLst>
      <p:ext uri="{BB962C8B-B14F-4D97-AF65-F5344CB8AC3E}">
        <p14:creationId xmlns:p14="http://schemas.microsoft.com/office/powerpoint/2010/main" val="12178946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F445167E-6DB2-4E96-BF03-99DE8E7BF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六年级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C4803DBA-5E1B-49E0-BA1A-CFE465D0A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学习总结与巩固练习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49167498-91EB-474F-B6B1-BDC2C0BF2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练习：化简24:36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547BB498-4502-4D89-A388-44549205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24和36同时除以12，得到2:3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00D5C5D-3182-4F13-8336-19D5D819F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自检：前后项互质，比值保持不变</a:t>
            </a:r>
          </a:p>
        </p:txBody>
      </p:sp>
    </p:spTree>
    <p:extLst>
      <p:ext uri="{BB962C8B-B14F-4D97-AF65-F5344CB8AC3E}">
        <p14:creationId xmlns:p14="http://schemas.microsoft.com/office/powerpoint/2010/main" val="2535056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2026-09-09T14:45:02.2420000Z</dcterms:created>
  <dcterms:modified xsi:type="dcterms:W3CDTF">2026-09-09T14:45:02.2420000Z</dcterms:modified>
</coreProperties>
</file>