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709c3e6bd3c432c" /><Relationship Type="http://schemas.openxmlformats.org/officeDocument/2006/relationships/extended-properties" Target="/docProps/app.xml" Id="R2e423edfe5d642ce" /><Relationship Type="http://schemas.openxmlformats.org/officeDocument/2006/relationships/officeDocument" Target="/ppt/presentation.xml" Id="R72e1655cd6664a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c2c1d29e744d5"/>
  </p:sldMasterIdLst>
  <p:notesMasterIdLst>
    <p:notesMasterId xmlns:r="http://schemas.openxmlformats.org/officeDocument/2006/relationships" r:id="R8f55ad6564db41f2"/>
  </p:notesMasterIdLst>
  <p:sldIdLst>
    <p:sldId xmlns:r="http://schemas.openxmlformats.org/officeDocument/2006/relationships" id="256" r:id="Re25fd66b74844ea5"/>
    <p:sldId xmlns:r="http://schemas.openxmlformats.org/officeDocument/2006/relationships" id="257" r:id="R39885f4729194715"/>
    <p:sldId xmlns:r="http://schemas.openxmlformats.org/officeDocument/2006/relationships" id="258" r:id="Rd162252781db4233"/>
    <p:sldId xmlns:r="http://schemas.openxmlformats.org/officeDocument/2006/relationships" id="259" r:id="R952dfd9f4b4a4fbe"/>
    <p:sldId xmlns:r="http://schemas.openxmlformats.org/officeDocument/2006/relationships" id="260" r:id="R8756d901948c4c76"/>
    <p:sldId xmlns:r="http://schemas.openxmlformats.org/officeDocument/2006/relationships" id="261" r:id="R720f29d09d21484e"/>
    <p:sldId xmlns:r="http://schemas.openxmlformats.org/officeDocument/2006/relationships" id="262" r:id="R22a90283d9104ea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11c88d06c6c4a19" /><Relationship Type="http://schemas.openxmlformats.org/officeDocument/2006/relationships/slideMaster" Target="/ppt/slideMasters/slideMaster1.xml" Id="R95cc2c1d29e744d5" /><Relationship Type="http://schemas.openxmlformats.org/officeDocument/2006/relationships/notesMaster" Target="/ppt/notesMasters/notesMaster1.xml" Id="R8f55ad6564db41f2" /><Relationship Type="http://schemas.openxmlformats.org/officeDocument/2006/relationships/presProps" Target="/ppt/presProps.xml" Id="R8edbafb8ee4f4f03" /><Relationship Type="http://schemas.openxmlformats.org/officeDocument/2006/relationships/tableStyles" Target="/ppt/tableStyles.xml" Id="R09afefd0439f46f1" /><Relationship Type="http://schemas.openxmlformats.org/officeDocument/2006/relationships/slide" Target="/ppt/slides/slide1.xml" Id="Re25fd66b74844ea5" /><Relationship Type="http://schemas.openxmlformats.org/officeDocument/2006/relationships/slide" Target="/ppt/slides/slide2.xml" Id="R39885f4729194715" /><Relationship Type="http://schemas.openxmlformats.org/officeDocument/2006/relationships/slide" Target="/ppt/slides/slide3.xml" Id="Rd162252781db4233" /><Relationship Type="http://schemas.openxmlformats.org/officeDocument/2006/relationships/slide" Target="/ppt/slides/slide4.xml" Id="R952dfd9f4b4a4fbe" /><Relationship Type="http://schemas.openxmlformats.org/officeDocument/2006/relationships/slide" Target="/ppt/slides/slide5.xml" Id="R8756d901948c4c76" /><Relationship Type="http://schemas.openxmlformats.org/officeDocument/2006/relationships/slide" Target="/ppt/slides/slide6.xml" Id="R720f29d09d21484e" /><Relationship Type="http://schemas.openxmlformats.org/officeDocument/2006/relationships/slide" Target="/ppt/slides/slide7.xml" Id="R22a90283d9104ea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e39ab24c6684d2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032d658e45f43a6" /><Relationship Type="http://schemas.openxmlformats.org/officeDocument/2006/relationships/notesMaster" Target="/ppt/notesMasters/notesMaster1.xml" Id="R14b29c61e557453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10d179de76d4005" /><Relationship Type="http://schemas.openxmlformats.org/officeDocument/2006/relationships/notesMaster" Target="/ppt/notesMasters/notesMaster1.xml" Id="R22119b9876404d1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0e85c7677aa46b3" /><Relationship Type="http://schemas.openxmlformats.org/officeDocument/2006/relationships/notesMaster" Target="/ppt/notesMasters/notesMaster1.xml" Id="R85ed400ef8494d9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2522ca350834389" /><Relationship Type="http://schemas.openxmlformats.org/officeDocument/2006/relationships/notesMaster" Target="/ppt/notesMasters/notesMaster1.xml" Id="R7c5661996bc84bd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2403afdb5aa4722" /><Relationship Type="http://schemas.openxmlformats.org/officeDocument/2006/relationships/notesMaster" Target="/ppt/notesMasters/notesMaster1.xml" Id="Rccd147df67634e2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aa2bb039661495d" /><Relationship Type="http://schemas.openxmlformats.org/officeDocument/2006/relationships/notesMaster" Target="/ppt/notesMasters/notesMaster1.xml" Id="Rd2824fbedf3342f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a8cd35697fd420a" /><Relationship Type="http://schemas.openxmlformats.org/officeDocument/2006/relationships/notesMaster" Target="/ppt/notesMasters/notesMaster1.xml" Id="R1a63fd831d2e49b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同样一堆积木，有人按颜色整理，有人按形状整理。哪一种分法有道理呢？今天我们跟着教材学分类，把选择的标准说清楚。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我想先按颜色分，再看看还能怎么分。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教材来源：E:\小学教材_统编人教版\科学\人教鄂教版\义务教育教科书·科学一年级上册.pdf</a:t>
            </a:r>
          </a:p>
          <a:p xmlns:a="http://schemas.openxmlformats.org/drawingml/2006/main">
            <a:r>
              <a:t>PDF页码：15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看教材上面这组积木。红色放一起，紫色放一起，绿色放一起。这一轮的标准是颜色，因此同一组里可以有不同的形状。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原来分在一起，不代表它们每个地方都一样。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教材来源：E:\小学教材_统编人教版\科学\人教鄂教版\义务教育教科书·科学一年级上册.pdf</a:t>
            </a:r>
          </a:p>
          <a:p xmlns:a="http://schemas.openxmlformats.org/drawingml/2006/main">
            <a:r>
              <a:t>PDF页码：15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再看下面这组。圆柱形的积木放在一起，它们虽然颜色不同，形状却相同。换了分类标准，分组结果就可能改变。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教材来源：E:\小学教材_统编人教版\科学\人教鄂教版\义务教育教科书·科学一年级上册.pdf</a:t>
            </a:r>
          </a:p>
          <a:p xmlns:a="http://schemas.openxmlformats.org/drawingml/2006/main">
            <a:r>
              <a:t>PDF页码：15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这里说的是一道新练习：红色和蓝色各有一个方块、一个圆柱、一个球。先按颜色分，再按形状分，各能分成几组？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我要先记住这一轮看的是颜色，还是形状。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教材来源：E:\小学教材_统编人教版\科学\人教鄂教版\义务教育教科书·科学一年级上册.pdf</a:t>
            </a:r>
          </a:p>
          <a:p xmlns:a="http://schemas.openxmlformats.org/drawingml/2006/main">
            <a:r>
              <a:t>PDF页码：[15, 16]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按颜色分成两组，按形状分成三组。两种分法都有依据。检查时问问自己：有没有漏掉积木，有没有在同一轮中间换标准？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教材来源：E:\小学教材_统编人教版\科学\人教鄂教版\义务教育教科书·科学一年级上册.pdf</a:t>
            </a:r>
          </a:p>
          <a:p xmlns:a="http://schemas.openxmlformats.org/drawingml/2006/main">
            <a:r>
              <a:t>PDF页码：[15, 16]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除了颜色和形状，还能比较什么？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还可以比较大小。对于老师确认安全的物品，也可以轻轻触摸，比较光滑或粗糙。教材画出了不同感官，但观察陌生物品时不能随意摸、闻，更不能尝。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教材来源：E:\小学教材_统编人教版\科学\人教鄂教版\义务教育教科书·科学一年级上册.pdf</a:t>
            </a:r>
          </a:p>
          <a:p xmlns:a="http://schemas.openxmlformats.org/drawingml/2006/main">
            <a:r>
              <a:t>PDF页码：15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今天学会了先选标准，再找相同点。请用自己的铅笔练习：可以按颜色，也可以按长短整理。分完说出标准，并检查每支铅笔是否都找到了合适的位置。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我会先说按什么分，再说明每组有什么相同点。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教材来源：E:\小学教材_统编人教版\科学\人教鄂教版\义务教育教科书·科学一年级上册.pdf</a:t>
            </a:r>
          </a:p>
          <a:p xmlns:a="http://schemas.openxmlformats.org/drawingml/2006/main">
            <a:r>
              <a:t>PDF页码：[15, 16]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a94ac9bbb4a8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4b4a7ae7593475a" /><Relationship Type="http://schemas.openxmlformats.org/officeDocument/2006/relationships/slideLayout" Target="/ppt/slideLayouts/slideLayout1.xml" Id="Rdfbcae22ccbf443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cae22ccbf443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cc67127ff44df" /><Relationship Type="http://schemas.openxmlformats.org/officeDocument/2006/relationships/image" Target="/ppt/media/image.png" Id="R22e770ca302c4d36" /><Relationship Type="http://schemas.openxmlformats.org/officeDocument/2006/relationships/notesSlide" Target="/ppt/notesSlides/notesSlide1.xml" Id="R22a02b2138da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7bcbb310b4a39" /><Relationship Type="http://schemas.openxmlformats.org/officeDocument/2006/relationships/image" Target="/ppt/media/image2.png" Id="Rfaac72872fb549b7" /><Relationship Type="http://schemas.openxmlformats.org/officeDocument/2006/relationships/notesSlide" Target="/ppt/notesSlides/notesSlide2.xml" Id="R0b47df635928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21c8cff924317" /><Relationship Type="http://schemas.openxmlformats.org/officeDocument/2006/relationships/image" Target="/ppt/media/image3.png" Id="R73ae326dbe93412a" /><Relationship Type="http://schemas.openxmlformats.org/officeDocument/2006/relationships/notesSlide" Target="/ppt/notesSlides/notesSlide3.xml" Id="Rc56cae5eabcd4f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61e143f1e4695" /><Relationship Type="http://schemas.openxmlformats.org/officeDocument/2006/relationships/notesSlide" Target="/ppt/notesSlides/notesSlide4.xml" Id="R2a7b6ec864594c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7c117ba5e4ba6" /><Relationship Type="http://schemas.openxmlformats.org/officeDocument/2006/relationships/notesSlide" Target="/ppt/notesSlides/notesSlide5.xml" Id="R7cd99e5499844c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b47bf98ff4604" /><Relationship Type="http://schemas.openxmlformats.org/officeDocument/2006/relationships/image" Target="/ppt/media/image4.png" Id="Rcafa4cab4aa545a0" /><Relationship Type="http://schemas.openxmlformats.org/officeDocument/2006/relationships/notesSlide" Target="/ppt/notesSlides/notesSlide6.xml" Id="R8502f0663a9942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aa80bf3a74a5e" /><Relationship Type="http://schemas.openxmlformats.org/officeDocument/2006/relationships/notesSlide" Target="/ppt/notesSlides/notesSlide7.xml" Id="Re156490fe4884c0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C2892710-26B4-4D56-B9E9-17868B392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一年级  科学  人教鄂教版小学科学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AB204C68-6D28-42D6-AB5B-572EA90D6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给物体分类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615B7B4E-7F44-4422-A7E1-680041816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观察物体的特征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EFCD0B7F-7A3B-47F2-A77E-6931A2597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寻找相同点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B1B0C18D-605B-49FA-9419-D0E70795D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说清分类的标准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e770ca302c4d36"/>
          <a:stretch xmlns:a="http://schemas.openxmlformats.org/drawingml/2006/main"/>
        </p:blipFill>
        <p:spPr>
          <a:xfrm xmlns:a="http://schemas.openxmlformats.org/drawingml/2006/main">
            <a:off x="6560298" y="2691827"/>
            <a:ext cx="4899875" cy="186753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94668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79CB5384-C5FA-4A23-B4BE-46CE6E020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一年级  科学  人教鄂教版小学科学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95A3772A-9C31-4957-84B7-7233C6B16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按颜色分类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D427B061-833B-4D28-81F9-285DE39D9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观察红色、紫色、绿色积木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7404AECC-D079-4A1F-BCE8-F3613ADAC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颜色相同的放在一组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8EBA658A-C1FE-43AC-A491-862DC1B98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这一轮只按颜色分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ac72872fb549b7"/>
          <a:stretch xmlns:a="http://schemas.openxmlformats.org/drawingml/2006/main"/>
        </p:blipFill>
        <p:spPr>
          <a:xfrm xmlns:a="http://schemas.openxmlformats.org/drawingml/2006/main">
            <a:off x="6560298" y="2691827"/>
            <a:ext cx="4899875" cy="186753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3207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D43CE808-6373-4794-B9D7-260D6BE14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一年级  科学  人教鄂教版小学科学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2A490376-2CD6-491E-AD5E-4695E1D35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按形状分类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E08492C8-734D-46A4-BA1A-2463C950B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换一个标准：形状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2362C404-A512-4FC7-B931-568D0012C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同样形状的放在一组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557BD42D-FF1C-4990-A4C1-F44F33382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颜色不同，也能分在一组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ae326dbe93412a"/>
          <a:stretch xmlns:a="http://schemas.openxmlformats.org/drawingml/2006/main"/>
        </p:blipFill>
        <p:spPr>
          <a:xfrm xmlns:a="http://schemas.openxmlformats.org/drawingml/2006/main">
            <a:off x="6560297" y="2660541"/>
            <a:ext cx="4899877" cy="1930109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41503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6C2E470F-D7EA-40AE-B886-8213B0E83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一年级  科学  人教鄂教版小学科学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83C8A51A-1877-4B3E-B0F1-1DB7A46ED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你会怎样分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9D0E00D6-DD6F-45A4-9F18-FF90AE403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练习：红、蓝两种颜色的积木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6F3362B2-D61A-430B-B502-C04687E69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每种颜色各有方块、圆柱、球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57FB624F-2644-41CD-9365-94DC3A8F2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按颜色分几组？按形状呢？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5E9AF2F2-C61D-41AB-BDE7-E3673EB2E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68394980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D242F4E0-E763-4FF8-8265-8EB111222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一年级  科学  人教鄂教版小学科学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C362846A-8AF0-4434-931F-DC95FED8E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换标准，换分法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E7617CD6-9043-429C-8B7D-D737180D6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按颜色：红色组、蓝色组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147E2253-3117-4E51-9556-B631BF553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按形状：方块组、圆柱组、球组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58898D8C-C501-4E24-86FE-69952FBA8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每轮坚持同一个分类标准</a:t>
            </a:r>
          </a:p>
        </p:txBody>
      </p:sp>
    </p:spTree>
    <p:extLst>
      <p:ext uri="{BB962C8B-B14F-4D97-AF65-F5344CB8AC3E}">
        <p14:creationId xmlns:p14="http://schemas.microsoft.com/office/powerpoint/2010/main" val="151844034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76D9F992-20FA-4620-A6FC-641A4EA6C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一年级  科学  人教鄂教版小学科学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4B3F4D10-01A7-43C1-A70C-5490F2F58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比较更多特征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7213F779-88DB-407E-B7E3-48FA22586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眼睛能观察颜色、形状、大小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22984D95-4A37-478D-ABF0-8828EA500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安全物品可比较表面触感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08A76938-014A-4F5B-998E-42A90C18E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不随意摸、闻、尝陌生物品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fa4cab4aa545a0"/>
          <a:stretch xmlns:a="http://schemas.openxmlformats.org/drawingml/2006/main"/>
        </p:blipFill>
        <p:spPr>
          <a:xfrm xmlns:a="http://schemas.openxmlformats.org/drawingml/2006/main">
            <a:off x="6560297" y="2582352"/>
            <a:ext cx="4899877" cy="208648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8943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6AEA33D4-1A05-44A8-B284-1E6B81C70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一年级  科学  人教鄂教版小学科学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75D2479A-3B55-406B-A76E-DD451F41A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分类自检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F4F42365-3C67-4AC4-8C40-2F580B3F3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先选标准，再找相同点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F431F968-0308-4A8F-86EB-7FB3A3940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分完检查：不漏、不重复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E7B0733E-C451-4506-B30D-A61910198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整理铅笔时，说说你的标准</a:t>
            </a:r>
          </a:p>
        </p:txBody>
      </p:sp>
    </p:spTree>
    <p:extLst>
      <p:ext uri="{BB962C8B-B14F-4D97-AF65-F5344CB8AC3E}">
        <p14:creationId xmlns:p14="http://schemas.microsoft.com/office/powerpoint/2010/main" val="106528533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2026-09-09T14:54:17.3030000Z</dcterms:created>
  <dcterms:modified xsi:type="dcterms:W3CDTF">2026-09-09T14:54:17.3030000Z</dcterms:modified>
</coreProperties>
</file>