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f8372f7ce05493a" /><Relationship Type="http://schemas.openxmlformats.org/officeDocument/2006/relationships/extended-properties" Target="/docProps/app.xml" Id="Rfa0f6022e27b44ab" /><Relationship Type="http://schemas.openxmlformats.org/officeDocument/2006/relationships/officeDocument" Target="/ppt/presentation.xml" Id="R584414a04d00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5a7ea809a4456"/>
  </p:sldMasterIdLst>
  <p:notesMasterIdLst>
    <p:notesMasterId xmlns:r="http://schemas.openxmlformats.org/officeDocument/2006/relationships" r:id="R1574fedc54f44410"/>
  </p:notesMasterIdLst>
  <p:sldIdLst>
    <p:sldId xmlns:r="http://schemas.openxmlformats.org/officeDocument/2006/relationships" id="256" r:id="R81c3f4e2399a4aae"/>
    <p:sldId xmlns:r="http://schemas.openxmlformats.org/officeDocument/2006/relationships" id="257" r:id="R3765c6ff1aea427b"/>
    <p:sldId xmlns:r="http://schemas.openxmlformats.org/officeDocument/2006/relationships" id="258" r:id="Rc413382a7cbc499e"/>
    <p:sldId xmlns:r="http://schemas.openxmlformats.org/officeDocument/2006/relationships" id="259" r:id="R1abf7a39522242f9"/>
    <p:sldId xmlns:r="http://schemas.openxmlformats.org/officeDocument/2006/relationships" id="260" r:id="Rb71c9d453b8d4231"/>
    <p:sldId xmlns:r="http://schemas.openxmlformats.org/officeDocument/2006/relationships" id="261" r:id="R2914d809707c408c"/>
    <p:sldId xmlns:r="http://schemas.openxmlformats.org/officeDocument/2006/relationships" id="262" r:id="R4f5734d73d794ab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11b1bbc45684a4c" /><Relationship Type="http://schemas.openxmlformats.org/officeDocument/2006/relationships/slideMaster" Target="/ppt/slideMasters/slideMaster1.xml" Id="Rb9f5a7ea809a4456" /><Relationship Type="http://schemas.openxmlformats.org/officeDocument/2006/relationships/notesMaster" Target="/ppt/notesMasters/notesMaster1.xml" Id="R1574fedc54f44410" /><Relationship Type="http://schemas.openxmlformats.org/officeDocument/2006/relationships/presProps" Target="/ppt/presProps.xml" Id="R9a73d1d0218149f9" /><Relationship Type="http://schemas.openxmlformats.org/officeDocument/2006/relationships/tableStyles" Target="/ppt/tableStyles.xml" Id="R0ce077958739426e" /><Relationship Type="http://schemas.openxmlformats.org/officeDocument/2006/relationships/slide" Target="/ppt/slides/slide1.xml" Id="R81c3f4e2399a4aae" /><Relationship Type="http://schemas.openxmlformats.org/officeDocument/2006/relationships/slide" Target="/ppt/slides/slide2.xml" Id="R3765c6ff1aea427b" /><Relationship Type="http://schemas.openxmlformats.org/officeDocument/2006/relationships/slide" Target="/ppt/slides/slide3.xml" Id="Rc413382a7cbc499e" /><Relationship Type="http://schemas.openxmlformats.org/officeDocument/2006/relationships/slide" Target="/ppt/slides/slide4.xml" Id="R1abf7a39522242f9" /><Relationship Type="http://schemas.openxmlformats.org/officeDocument/2006/relationships/slide" Target="/ppt/slides/slide5.xml" Id="Rb71c9d453b8d4231" /><Relationship Type="http://schemas.openxmlformats.org/officeDocument/2006/relationships/slide" Target="/ppt/slides/slide6.xml" Id="R2914d809707c408c" /><Relationship Type="http://schemas.openxmlformats.org/officeDocument/2006/relationships/slide" Target="/ppt/slides/slide7.xml" Id="R4f5734d73d794ab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fc85d2e5ab645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a9eb0baf54f49f5" /><Relationship Type="http://schemas.openxmlformats.org/officeDocument/2006/relationships/notesMaster" Target="/ppt/notesMasters/notesMaster1.xml" Id="Rddf05b92de2e47c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7e08e33742c40b1" /><Relationship Type="http://schemas.openxmlformats.org/officeDocument/2006/relationships/notesMaster" Target="/ppt/notesMasters/notesMaster1.xml" Id="Rd5c433181dd549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d7ac1ed00cd47a4" /><Relationship Type="http://schemas.openxmlformats.org/officeDocument/2006/relationships/notesMaster" Target="/ppt/notesMasters/notesMaster1.xml" Id="R1efc28d3c5b44fa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6bbe75f5ebf422c" /><Relationship Type="http://schemas.openxmlformats.org/officeDocument/2006/relationships/notesMaster" Target="/ppt/notesMasters/notesMaster1.xml" Id="Raac4ed6f69ba45f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dfabd183dc04131" /><Relationship Type="http://schemas.openxmlformats.org/officeDocument/2006/relationships/notesMaster" Target="/ppt/notesMasters/notesMaster1.xml" Id="R455e6242eaa54cd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d1d34f054bd4a7e" /><Relationship Type="http://schemas.openxmlformats.org/officeDocument/2006/relationships/notesMaster" Target="/ppt/notesMasters/notesMaster1.xml" Id="R07e1193f07284f7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30e9b113a214b6a" /><Relationship Type="http://schemas.openxmlformats.org/officeDocument/2006/relationships/notesMaster" Target="/ppt/notesMasters/notesMaster1.xml" Id="R9796cceba3e8422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空气通常看不见，却与生活紧密相连。教材用三幅图介绍它的用途：呼吸、助燃和填充。我们一边观察，一边找生活中的例子。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我知道充气球里有空气，它还能做什么呢？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教材来源：E:\小学教材_统编人教版\科学\人教鄂教版\义务教育教科书·科学二年级上册.pdf</a:t>
            </a:r>
          </a:p>
          <a:p xmlns:a="http://schemas.openxmlformats.org/drawingml/2006/main">
            <a:r>
              <a:t>PDF页码：25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看这幅户外活动图。人需要呼吸空气，空气质量也会影响我们和动植物的生活。干净的空气值得珍惜。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所以看不见空气，并不表示它不重要。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教材来源：E:\小学教材_统编人教版\科学\人教鄂教版\义务教育教科书·科学二年级上册.pdf</a:t>
            </a:r>
          </a:p>
          <a:p xmlns:a="http://schemas.openxmlformats.org/drawingml/2006/main">
            <a:r>
              <a:t>PDF页码：25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火炬图说明空气能帮助燃烧。更准确地说，空气中的氧气支持燃烧。这节课通过教材图认识这个用途，不需要同学们自行点火。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教材来源：E:\小学教材_统编人教版\科学\人教鄂教版\义务教育教科书·科学二年级上册.pdf</a:t>
            </a:r>
          </a:p>
          <a:p xmlns:a="http://schemas.openxmlformats.org/drawingml/2006/main">
            <a:r>
              <a:t>PDF页码：25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想一想，人吸入空气，和给气球充气，这两个例子分别对应哪种用途？先说用途，再解释你的理由。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我会注意是身体需要空气，还是物品里面充入空气。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教材来源：E:\小学教材_统编人教版\科学\人教鄂教版\义务教育教科书·科学二年级上册.pdf</a:t>
            </a:r>
          </a:p>
          <a:p xmlns:a="http://schemas.openxmlformats.org/drawingml/2006/main">
            <a:r>
              <a:t>PDF页码：[25, 26]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第一个例子是呼吸，第二个是填充。充入气球的空气占据空间，让气球鼓起来。教材的大型充气建筑，也体现了填充的用途。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教材来源：E:\小学教材_统编人教版\科学\人教鄂教版\义务教育教科书·科学二年级上册.pdf</a:t>
            </a:r>
          </a:p>
          <a:p xmlns:a="http://schemas.openxmlformats.org/drawingml/2006/main">
            <a:r>
              <a:t>PDF页码：25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闻到难闻的气味，也一定是空气本身的味道吗？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不一定。清洁空气通常没有气味，闻到的气味可能来自混在空气中的其他物质。空气会流动，风能让我们感受到它；不能因为看不见，就认为空气不存在。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教材来源：E:\小学教材_统编人教版\科学\人教鄂教版\义务教育教科书·科学二年级上册.pdf</a:t>
            </a:r>
          </a:p>
          <a:p xmlns:a="http://schemas.openxmlformats.org/drawingml/2006/main">
            <a:r>
              <a:t>PDF页码：[25, 26]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课后可以寻找安全的生活例子，比如充气玩具或运动中的呼吸。说清空气起了什么作用，就比只背出三个词更进一步。遇到烟尘和火源，保持距离，不用亲自靠近验证。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教材来源：E:\小学教材_统编人教版\科学\人教鄂教版\义务教育教科书·科学二年级上册.pdf</a:t>
            </a:r>
          </a:p>
          <a:p xmlns:a="http://schemas.openxmlformats.org/drawingml/2006/main">
            <a:r>
              <a:t>PDF页码：[25, 26]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65ea1f611481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95475a0ade847d4" /><Relationship Type="http://schemas.openxmlformats.org/officeDocument/2006/relationships/slideLayout" Target="/ppt/slideLayouts/slideLayout1.xml" Id="R2befab5926e04f8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fab5926e04f8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79dc3ec8c4a13" /><Relationship Type="http://schemas.openxmlformats.org/officeDocument/2006/relationships/image" Target="/ppt/media/image.png" Id="Re32c234ff1904ff5" /><Relationship Type="http://schemas.openxmlformats.org/officeDocument/2006/relationships/notesSlide" Target="/ppt/notesSlides/notesSlide1.xml" Id="R4e9f5fce1bf1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a078c8ab4dbd" /><Relationship Type="http://schemas.openxmlformats.org/officeDocument/2006/relationships/image" Target="/ppt/media/image2.png" Id="R85568cd4cda846ad" /><Relationship Type="http://schemas.openxmlformats.org/officeDocument/2006/relationships/notesSlide" Target="/ppt/notesSlides/notesSlide2.xml" Id="R8b397018d479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1d6b9b9044d0" /><Relationship Type="http://schemas.openxmlformats.org/officeDocument/2006/relationships/image" Target="/ppt/media/image3.png" Id="Rc7e7c0919e6340dd" /><Relationship Type="http://schemas.openxmlformats.org/officeDocument/2006/relationships/notesSlide" Target="/ppt/notesSlides/notesSlide3.xml" Id="R512d26edf0f3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67a51b964a45" /><Relationship Type="http://schemas.openxmlformats.org/officeDocument/2006/relationships/notesSlide" Target="/ppt/notesSlides/notesSlide4.xml" Id="Rf91b1b6d08b7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8927e2cd4268" /><Relationship Type="http://schemas.openxmlformats.org/officeDocument/2006/relationships/image" Target="/ppt/media/image4.png" Id="R83a384d6c5fc4f4e" /><Relationship Type="http://schemas.openxmlformats.org/officeDocument/2006/relationships/notesSlide" Target="/ppt/notesSlides/notesSlide5.xml" Id="Rdf9e71e6a898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f3af8c8d4c3d" /><Relationship Type="http://schemas.openxmlformats.org/officeDocument/2006/relationships/notesSlide" Target="/ppt/notesSlides/notesSlide6.xml" Id="R23e3fe33a3f6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7da32a337421f" /><Relationship Type="http://schemas.openxmlformats.org/officeDocument/2006/relationships/notesSlide" Target="/ppt/notesSlides/notesSlide7.xml" Id="R8c92275271d5479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B3F7F5E6-6010-4420-8E56-31FCCC20D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二年级  科学  人教鄂教版小学科学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649CC5B3-713B-48FE-894D-5A03139B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空气的用途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42579E3B-718D-490E-B940-AEEBC88E0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空气就在我们周围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DE5E96E3-1100-4487-9990-33458D1FA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呼吸、助燃、填充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BFCC4280-4783-42CE-BC20-D35633E08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联系生活认识空气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2c234ff1904ff5"/>
          <a:stretch xmlns:a="http://schemas.openxmlformats.org/drawingml/2006/main"/>
        </p:blipFill>
        <p:spPr>
          <a:xfrm xmlns:a="http://schemas.openxmlformats.org/drawingml/2006/main">
            <a:off x="6560298" y="2500869"/>
            <a:ext cx="4899876" cy="224945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7649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4AC07491-DE5D-4987-B798-7ACA546BF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二年级  科学  人教鄂教版小学科学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60EB9708-B027-4979-B3B7-8A2DF7242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呼吸离不开空气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FBC73388-1012-406A-94C8-33A94C60A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人呼吸时吸入空气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53570F9D-0278-456A-9FAF-5FA0F599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空气也影响动植物的生活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E7902F29-4905-4B12-B21D-1F6C6903C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珍惜清洁的空气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568cd4cda846ad"/>
          <a:stretch xmlns:a="http://schemas.openxmlformats.org/drawingml/2006/main"/>
        </p:blipFill>
        <p:spPr>
          <a:xfrm xmlns:a="http://schemas.openxmlformats.org/drawingml/2006/main">
            <a:off x="6903037" y="1691640"/>
            <a:ext cx="4214397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93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0DE99181-C250-4167-A4EB-9806DF231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二年级  科学  人教鄂教版小学科学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FDFFDA94-F808-45B6-B87C-AD29764A9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空气能助燃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484004AD-92BF-4F06-A57C-584075C32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教材用火炬说明助燃用途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4D034EC-842E-4352-BD18-410420676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空气中的氧气支持燃烧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05D76263-3101-457A-AD78-B73809007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看图认识，不自行点火实验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e7c0919e6340dd"/>
          <a:stretch xmlns:a="http://schemas.openxmlformats.org/drawingml/2006/main"/>
        </p:blipFill>
        <p:spPr>
          <a:xfrm xmlns:a="http://schemas.openxmlformats.org/drawingml/2006/main">
            <a:off x="6964571" y="1691640"/>
            <a:ext cx="4091329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750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6D807782-29FD-4A52-A056-886A8671E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二年级  科学  人教鄂教版小学科学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A715F45B-5203-4DEA-99C5-71CE7DE46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分一分用途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1F5D909-7071-4F30-BB05-D520FC4F9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人吸入空气维持呼吸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438E2D15-DEBA-4468-936B-DE1823D91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给气球充气，让它鼓起来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46A9FCA8-F905-4A31-87AE-FFB357910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这两个例子各对应什么用途？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DC0B9047-1265-419D-B5EF-4F714E322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99579302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AE274B5C-C5F2-4EB0-A02C-17DCD86B8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二年级  科学  人教鄂教版小学科学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94BC6669-502D-4E9F-946C-1E8A72548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用现象说明理由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2DEA1AC7-B132-4782-B978-F8D838CB2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吸入空气：呼吸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94F6F2FB-9110-4093-B853-BA4FD5305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气球鼓起：填充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5A486DE0-6DD6-40D3-A175-29C3B7DDE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用途不同，都与空气有关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a384d6c5fc4f4e"/>
          <a:stretch xmlns:a="http://schemas.openxmlformats.org/drawingml/2006/main"/>
        </p:blipFill>
        <p:spPr>
          <a:xfrm xmlns:a="http://schemas.openxmlformats.org/drawingml/2006/main">
            <a:off x="6560297" y="2361629"/>
            <a:ext cx="4899877" cy="252793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251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3429A4B3-98A3-4F83-876A-FD7E1A142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二年级  科学  人教鄂教版小学科学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BBC407C7-7959-4C50-9745-58D6534C6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认识清洁空气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84A14534-4C9E-4509-9062-FE860FAF1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清洁空气通常无色、无气味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B2661C3E-99E4-40D2-AC9B-4CE01605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空气能流动，没有固定形状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F852ACA1-14F1-4878-A64A-ECFB9BA51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看到烟尘，要想到空气质量</a:t>
            </a:r>
          </a:p>
        </p:txBody>
      </p:sp>
    </p:spTree>
    <p:extLst>
      <p:ext uri="{BB962C8B-B14F-4D97-AF65-F5344CB8AC3E}">
        <p14:creationId xmlns:p14="http://schemas.microsoft.com/office/powerpoint/2010/main" val="122408787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89C473D8-CC30-480D-851F-71DB34B01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二年级  科学  人教鄂教版小学科学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9884B46F-8FF8-4188-8322-7C64F78C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观察与自检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0A9CF430-F04A-45F4-86D4-153357C4A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说出空气的一种用途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8FC93CB4-7CB5-4B16-99CA-13391A13E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举例，并解释空气起的作用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2E14024E-E6CA-4DC4-88B4-0A588623E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观察生活，不接触火源或烟尘</a:t>
            </a:r>
          </a:p>
        </p:txBody>
      </p:sp>
    </p:spTree>
    <p:extLst>
      <p:ext uri="{BB962C8B-B14F-4D97-AF65-F5344CB8AC3E}">
        <p14:creationId xmlns:p14="http://schemas.microsoft.com/office/powerpoint/2010/main" val="6382394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2026-09-09T14:54:20.8400000Z</dcterms:created>
  <dcterms:modified xsi:type="dcterms:W3CDTF">2026-09-09T14:54:20.8400000Z</dcterms:modified>
</coreProperties>
</file>