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b0ada15a8e84830" /><Relationship Type="http://schemas.openxmlformats.org/officeDocument/2006/relationships/extended-properties" Target="/docProps/app.xml" Id="Ra7454ef153d3497c" /><Relationship Type="http://schemas.openxmlformats.org/officeDocument/2006/relationships/officeDocument" Target="/ppt/presentation.xml" Id="Rf1541a8c14b247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0469127492477c"/>
  </p:sldMasterIdLst>
  <p:notesMasterIdLst>
    <p:notesMasterId xmlns:r="http://schemas.openxmlformats.org/officeDocument/2006/relationships" r:id="Rbe3ec4ec302e4ffc"/>
  </p:notesMasterIdLst>
  <p:sldIdLst>
    <p:sldId xmlns:r="http://schemas.openxmlformats.org/officeDocument/2006/relationships" id="256" r:id="R844257238b984232"/>
    <p:sldId xmlns:r="http://schemas.openxmlformats.org/officeDocument/2006/relationships" id="257" r:id="R795cf1cdce6b412c"/>
    <p:sldId xmlns:r="http://schemas.openxmlformats.org/officeDocument/2006/relationships" id="258" r:id="R925f5fd4b55c44bb"/>
    <p:sldId xmlns:r="http://schemas.openxmlformats.org/officeDocument/2006/relationships" id="259" r:id="R139bd01e5f4b43e1"/>
    <p:sldId xmlns:r="http://schemas.openxmlformats.org/officeDocument/2006/relationships" id="260" r:id="R8e38ddfbf4d74fcc"/>
    <p:sldId xmlns:r="http://schemas.openxmlformats.org/officeDocument/2006/relationships" id="261" r:id="R12d960f38934428e"/>
    <p:sldId xmlns:r="http://schemas.openxmlformats.org/officeDocument/2006/relationships" id="262" r:id="R2a85fbd2784d4d4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42bbf3d150d4e5d" /><Relationship Type="http://schemas.openxmlformats.org/officeDocument/2006/relationships/slideMaster" Target="/ppt/slideMasters/slideMaster1.xml" Id="Re30469127492477c" /><Relationship Type="http://schemas.openxmlformats.org/officeDocument/2006/relationships/notesMaster" Target="/ppt/notesMasters/notesMaster1.xml" Id="Rbe3ec4ec302e4ffc" /><Relationship Type="http://schemas.openxmlformats.org/officeDocument/2006/relationships/presProps" Target="/ppt/presProps.xml" Id="R1f56a8bfcc334da4" /><Relationship Type="http://schemas.openxmlformats.org/officeDocument/2006/relationships/tableStyles" Target="/ppt/tableStyles.xml" Id="R5fad1505bbb94569" /><Relationship Type="http://schemas.openxmlformats.org/officeDocument/2006/relationships/slide" Target="/ppt/slides/slide1.xml" Id="R844257238b984232" /><Relationship Type="http://schemas.openxmlformats.org/officeDocument/2006/relationships/slide" Target="/ppt/slides/slide2.xml" Id="R795cf1cdce6b412c" /><Relationship Type="http://schemas.openxmlformats.org/officeDocument/2006/relationships/slide" Target="/ppt/slides/slide3.xml" Id="R925f5fd4b55c44bb" /><Relationship Type="http://schemas.openxmlformats.org/officeDocument/2006/relationships/slide" Target="/ppt/slides/slide4.xml" Id="R139bd01e5f4b43e1" /><Relationship Type="http://schemas.openxmlformats.org/officeDocument/2006/relationships/slide" Target="/ppt/slides/slide5.xml" Id="R8e38ddfbf4d74fcc" /><Relationship Type="http://schemas.openxmlformats.org/officeDocument/2006/relationships/slide" Target="/ppt/slides/slide6.xml" Id="R12d960f38934428e" /><Relationship Type="http://schemas.openxmlformats.org/officeDocument/2006/relationships/slide" Target="/ppt/slides/slide7.xml" Id="R2a85fbd2784d4d4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73cb5b35964429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f1d692cde0447a3" /><Relationship Type="http://schemas.openxmlformats.org/officeDocument/2006/relationships/notesMaster" Target="/ppt/notesMasters/notesMaster1.xml" Id="R4627dd59aee04f3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70ed45372454275" /><Relationship Type="http://schemas.openxmlformats.org/officeDocument/2006/relationships/notesMaster" Target="/ppt/notesMasters/notesMaster1.xml" Id="R3cccc95a2282422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039c9b3241c4bcc" /><Relationship Type="http://schemas.openxmlformats.org/officeDocument/2006/relationships/notesMaster" Target="/ppt/notesMasters/notesMaster1.xml" Id="R21151f5fb8b24d5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ea9a34220774998" /><Relationship Type="http://schemas.openxmlformats.org/officeDocument/2006/relationships/notesMaster" Target="/ppt/notesMasters/notesMaster1.xml" Id="Rafe5d1b0204f4d7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39a504d685b4cff" /><Relationship Type="http://schemas.openxmlformats.org/officeDocument/2006/relationships/notesMaster" Target="/ppt/notesMasters/notesMaster1.xml" Id="R23176fe7c596419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9b79d4e217f492f" /><Relationship Type="http://schemas.openxmlformats.org/officeDocument/2006/relationships/notesMaster" Target="/ppt/notesMasters/notesMaster1.xml" Id="R7e9fd01d86534cf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694b01f387b4e2e" /><Relationship Type="http://schemas.openxmlformats.org/officeDocument/2006/relationships/notesMaster" Target="/ppt/notesMasters/notesMaster1.xml" Id="Rce1debc8a907456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盐放进水里，搅拌后看不见了。它是真的消失，还是仍然在水里呢？教材从盐田的故事出发，带我们想办法把食盐找回来。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我猜水慢慢变少以后，也许能重新看见盐。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教材来源：E:\小学教材_统编人教版\科学\人教鄂教版\义务教育教科书·科学三年级上册.pdf</a:t>
            </a:r>
          </a:p>
          <a:p xmlns:a="http://schemas.openxmlformats.org/drawingml/2006/main">
            <a:r>
              <a:t>PDF页码：22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教材介绍了从海水制盐的情境。当水分逐渐蒸发，在合适的条件下，盐会析出来。这给我们一个思路：能不能让盐水中的水分离开，把食盐留下？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教材来源：E:\小学教材_统编人教版\科学\人教鄂教版\义务教育教科书·科学三年级上册.pdf</a:t>
            </a:r>
          </a:p>
          <a:p xmlns:a="http://schemas.openxmlformats.org/drawingml/2006/main">
            <a:r>
              <a:t>PDF页码：22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是不是提出了办法，就能写实验成功了？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还不能。办法是计划，可能看到什么是预测，真正观察到的才是记录。可以由教师安排少量盐水的蒸发观察，定期记录水量和剩余物的变化。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教材来源：E:\小学教材_统编人教版\科学\人教鄂教版\义务教育教科书·科学三年级上册.pdf</a:t>
            </a:r>
          </a:p>
          <a:p xmlns:a="http://schemas.openxmlformats.org/drawingml/2006/main">
            <a:r>
              <a:t>PDF页码：23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想一想这个比较方案：两个相同浅皿，分别装等量清水和食盐水，放在相同环境。水分都蒸发后，你预计剩余物有什么不同？这里先作预测。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我要区分原来水里有没有加入食盐。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教材来源：E:\小学教材_统编人教版\科学\人教鄂教版\义务教育教科书·科学三年级上册.pdf</a:t>
            </a:r>
          </a:p>
          <a:p xmlns:a="http://schemas.openxmlformats.org/drawingml/2006/main">
            <a:r>
              <a:t>PDF页码：[22, 23]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食盐水中的水分蒸发后，预计能留下食盐晶体。没有加盐的清水，通常不会留下这样的食盐晶体。清水也可能有少量其他杂质，因此仍要以实际观察为准。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教材来源：E:\小学教材_统编人教版\科学\人教鄂教版\义务教育教科书·科学三年级上册.pdf</a:t>
            </a:r>
          </a:p>
          <a:p xmlns:a="http://schemas.openxmlformats.org/drawingml/2006/main">
            <a:r>
              <a:t>PDF页码：[22, 23]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教材里还有加热的方法，我们自己照着做吗？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不自行操作。加热实验涉及火源、热器皿和液体飞溅，应由教师在合适条件下规范示范。教材描述了白色晶体析出的现象，我们用它理解方法，不把图片当成自己做过的实验。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教材来源：E:\小学教材_统编人教版\科学\人教鄂教版\义务教育教科书·科学三年级上册.pdf</a:t>
            </a:r>
          </a:p>
          <a:p xmlns:a="http://schemas.openxmlformats.org/drawingml/2006/main">
            <a:r>
              <a:t>PDF页码：[22, 23]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现在再回答开头的问题：盐溶解后仍然在水中，通过蒸发水分，可以使食盐析出。请用自己的话把方法讲清，再检查你的记录里，哪些是预测，哪些才是亲眼观察到的现象。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教材来源：E:\小学教材_统编人教版\科学\人教鄂教版\义务教育教科书·科学三年级上册.pdf</a:t>
            </a:r>
          </a:p>
          <a:p xmlns:a="http://schemas.openxmlformats.org/drawingml/2006/main">
            <a:r>
              <a:t>PDF页码：[22, 23]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88a6a20cc422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8efab14c38348f5" /><Relationship Type="http://schemas.openxmlformats.org/officeDocument/2006/relationships/slideLayout" Target="/ppt/slideLayouts/slideLayout1.xml" Id="R64a0ccf0a9da423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a0ccf0a9da423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0712af8f74d5a" /><Relationship Type="http://schemas.openxmlformats.org/officeDocument/2006/relationships/image" Target="/ppt/media/image.png" Id="Rb578115aeecb4504" /><Relationship Type="http://schemas.openxmlformats.org/officeDocument/2006/relationships/notesSlide" Target="/ppt/notesSlides/notesSlide1.xml" Id="R8752a32d8c08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abff666cf4dd0" /><Relationship Type="http://schemas.openxmlformats.org/officeDocument/2006/relationships/image" Target="/ppt/media/image2.png" Id="R70ddf702896e4076" /><Relationship Type="http://schemas.openxmlformats.org/officeDocument/2006/relationships/notesSlide" Target="/ppt/notesSlides/notesSlide2.xml" Id="R842198c1a7ee41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733a80bf540be" /><Relationship Type="http://schemas.openxmlformats.org/officeDocument/2006/relationships/image" Target="/ppt/media/image3.png" Id="R1bf6693bb2414df3" /><Relationship Type="http://schemas.openxmlformats.org/officeDocument/2006/relationships/notesSlide" Target="/ppt/notesSlides/notesSlide3.xml" Id="Rfd13b136188f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a15a95c084534" /><Relationship Type="http://schemas.openxmlformats.org/officeDocument/2006/relationships/notesSlide" Target="/ppt/notesSlides/notesSlide4.xml" Id="R50797400e66b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1d17516134912" /><Relationship Type="http://schemas.openxmlformats.org/officeDocument/2006/relationships/notesSlide" Target="/ppt/notesSlides/notesSlide5.xml" Id="R1c03921517a14a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8547a84eb4305" /><Relationship Type="http://schemas.openxmlformats.org/officeDocument/2006/relationships/notesSlide" Target="/ppt/notesSlides/notesSlide6.xml" Id="Rd5356e1d4c8a44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d3ac439d64eb4" /><Relationship Type="http://schemas.openxmlformats.org/officeDocument/2006/relationships/notesSlide" Target="/ppt/notesSlides/notesSlide7.xml" Id="R91770d5479d0491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E18BC724-60FE-4316-A90B-0B3A08CDE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三年级  科学  人教鄂教版小学科学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48402D81-E16C-4796-9075-6A010383A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把盐析出来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02B3FE78-DCCB-4A6C-AA6B-C032E0429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盐溶解后，真的消失了吗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9F14FE9D-3446-4E92-8C8D-100A43334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寻找把食盐找回来的方法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6EAA13F0-D85F-439D-9218-E99F02939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区分想法、预测和实验现象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78115aeecb4504"/>
          <a:stretch xmlns:a="http://schemas.openxmlformats.org/drawingml/2006/main"/>
        </p:blipFill>
        <p:spPr>
          <a:xfrm xmlns:a="http://schemas.openxmlformats.org/drawingml/2006/main">
            <a:off x="6560298" y="2747848"/>
            <a:ext cx="4899876" cy="175549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78194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65454952-0A0D-469E-AB49-383D51427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三年级  科学  人教鄂教版小学科学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069DA1BC-56E9-4101-AB7F-C3A7A62F3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从盐田得到启发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698C7533-DF3E-4F78-9B0A-2FC622BEE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海水中含有盐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6306D8B7-93E1-4DB6-ABD8-F4CFDD249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水分蒸发，盐逐渐析出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04C6DD17-0717-48D6-B7E8-1CA297336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看不见，不等于物质消失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ddf702896e4076"/>
          <a:stretch xmlns:a="http://schemas.openxmlformats.org/drawingml/2006/main"/>
        </p:blipFill>
        <p:spPr>
          <a:xfrm xmlns:a="http://schemas.openxmlformats.org/drawingml/2006/main">
            <a:off x="6560298" y="2747848"/>
            <a:ext cx="4899876" cy="175549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503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5D6508C5-9456-4D4E-923B-36902800B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三年级  科学  人教鄂教版小学科学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E339BDCA-ECD9-475F-AAD7-EF882BFBB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先提出实验想法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7C00BE8E-45E2-41BF-81E8-996863525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方法：让盐水中的水蒸发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26F5EA98-5629-4B10-B502-30105C7CD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由教师准备材料并安排观察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B29925FD-952D-4808-9ED3-4EB8DEB74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记录变化，不预先写成结果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f6693bb2414df3"/>
          <a:stretch xmlns:a="http://schemas.openxmlformats.org/drawingml/2006/main"/>
        </p:blipFill>
        <p:spPr>
          <a:xfrm xmlns:a="http://schemas.openxmlformats.org/drawingml/2006/main">
            <a:off x="6560297" y="2439291"/>
            <a:ext cx="4899877" cy="2372609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0777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65604CBB-1EA3-465E-BD2D-1812D3A0D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三年级  科学  人教鄂教版小学科学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8F799BF9-0991-4A27-AC81-1656E4522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预测留下什么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533CC997-CABD-4061-9FE2-C0445828D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练习：两个相同浅皿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A4F01EF5-1EFB-4B72-8849-C9D4E3402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分别装等量清水、食盐水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F372B910-5B43-4449-BFF2-0A240E7D5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水分都蒸发后，预计有什么不同？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5E981D28-0E03-4182-9007-161118DAE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66647284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5FC14DF7-CCA4-40BF-A4CD-0A736885E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三年级  科学  人教鄂教版小学科学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EE2E3E77-1B2F-4F9D-9617-0A4E04400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解释你的预测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930DDCA3-A5D6-4C4C-9566-A018B233B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食盐水：预计留下食盐晶体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00A897B8-E86D-4AB2-84C8-9B4AB1114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清水：通常不会留下食盐晶体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2F20ED3E-EC24-4E6B-A563-805086936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实际现象还需观察、记录</a:t>
            </a:r>
          </a:p>
        </p:txBody>
      </p:sp>
    </p:spTree>
    <p:extLst>
      <p:ext uri="{BB962C8B-B14F-4D97-AF65-F5344CB8AC3E}">
        <p14:creationId xmlns:p14="http://schemas.microsoft.com/office/powerpoint/2010/main" val="156825112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264DD37A-1F5D-4247-AAD4-BD7FE635F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三年级  科学  人教鄂教版小学科学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CF93B72F-D771-46C9-AC9E-2A0CCA235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教材中的加热方法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56558519-6DF7-41B2-BAD4-06DE82938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加热能加快水分蒸发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A8BADC95-12BD-4040-9BED-B9AE65E89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教材描述白色晶体析出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1AF367AD-EE51-4D67-9E8E-B5B8ABFD8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涉及火源，由教师规范示范</a:t>
            </a:r>
          </a:p>
        </p:txBody>
      </p:sp>
    </p:spTree>
    <p:extLst>
      <p:ext uri="{BB962C8B-B14F-4D97-AF65-F5344CB8AC3E}">
        <p14:creationId xmlns:p14="http://schemas.microsoft.com/office/powerpoint/2010/main" val="110024920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1171E805-0CB0-4193-BFBB-A72216907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三年级  科学  人教鄂教版小学科学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CFE9C130-489E-4255-8A73-2553EDF4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回到最初的问题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3BFE39D1-3575-4D7B-9DB3-29E481EAF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溶解后的盐仍在水中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52B8D56C-CEE3-4656-93AB-3ADE8E62C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蒸发水分，可以使食盐析出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A329B256-D220-4A1C-A69B-63439D386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计划、预测、观察要分清</a:t>
            </a:r>
          </a:p>
        </p:txBody>
      </p:sp>
    </p:spTree>
    <p:extLst>
      <p:ext uri="{BB962C8B-B14F-4D97-AF65-F5344CB8AC3E}">
        <p14:creationId xmlns:p14="http://schemas.microsoft.com/office/powerpoint/2010/main" val="84326102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2026-09-09T14:54:23.8640000Z</dcterms:created>
  <dcterms:modified xsi:type="dcterms:W3CDTF">2026-09-09T14:54:23.8640000Z</dcterms:modified>
</coreProperties>
</file>