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6f830de9034525" /><Relationship Type="http://schemas.openxmlformats.org/officeDocument/2006/relationships/extended-properties" Target="/docProps/app.xml" Id="R311d4c10957640e2" /><Relationship Type="http://schemas.openxmlformats.org/officeDocument/2006/relationships/officeDocument" Target="/ppt/presentation.xml" Id="R98ae3904fa39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93abf15264dcd"/>
  </p:sldMasterIdLst>
  <p:notesMasterIdLst>
    <p:notesMasterId xmlns:r="http://schemas.openxmlformats.org/officeDocument/2006/relationships" r:id="Rb5a21773899a4ad1"/>
  </p:notesMasterIdLst>
  <p:sldIdLst>
    <p:sldId xmlns:r="http://schemas.openxmlformats.org/officeDocument/2006/relationships" id="256" r:id="R24af1022946b4a83"/>
    <p:sldId xmlns:r="http://schemas.openxmlformats.org/officeDocument/2006/relationships" id="257" r:id="Rfa5757bc177f4b52"/>
    <p:sldId xmlns:r="http://schemas.openxmlformats.org/officeDocument/2006/relationships" id="258" r:id="Rae417dce2fa54b2a"/>
    <p:sldId xmlns:r="http://schemas.openxmlformats.org/officeDocument/2006/relationships" id="259" r:id="R20dc8ff491b84988"/>
    <p:sldId xmlns:r="http://schemas.openxmlformats.org/officeDocument/2006/relationships" id="260" r:id="Rd0258d9d36714651"/>
    <p:sldId xmlns:r="http://schemas.openxmlformats.org/officeDocument/2006/relationships" id="261" r:id="R28d7431c3c304993"/>
    <p:sldId xmlns:r="http://schemas.openxmlformats.org/officeDocument/2006/relationships" id="262" r:id="R82759b9de50347f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64b3564d54e4327" /><Relationship Type="http://schemas.openxmlformats.org/officeDocument/2006/relationships/slideMaster" Target="/ppt/slideMasters/slideMaster1.xml" Id="R3e493abf15264dcd" /><Relationship Type="http://schemas.openxmlformats.org/officeDocument/2006/relationships/notesMaster" Target="/ppt/notesMasters/notesMaster1.xml" Id="Rb5a21773899a4ad1" /><Relationship Type="http://schemas.openxmlformats.org/officeDocument/2006/relationships/presProps" Target="/ppt/presProps.xml" Id="R10bd26f8bd0f45ad" /><Relationship Type="http://schemas.openxmlformats.org/officeDocument/2006/relationships/tableStyles" Target="/ppt/tableStyles.xml" Id="Re55a888774e04b61" /><Relationship Type="http://schemas.openxmlformats.org/officeDocument/2006/relationships/slide" Target="/ppt/slides/slide1.xml" Id="R24af1022946b4a83" /><Relationship Type="http://schemas.openxmlformats.org/officeDocument/2006/relationships/slide" Target="/ppt/slides/slide2.xml" Id="Rfa5757bc177f4b52" /><Relationship Type="http://schemas.openxmlformats.org/officeDocument/2006/relationships/slide" Target="/ppt/slides/slide3.xml" Id="Rae417dce2fa54b2a" /><Relationship Type="http://schemas.openxmlformats.org/officeDocument/2006/relationships/slide" Target="/ppt/slides/slide4.xml" Id="R20dc8ff491b84988" /><Relationship Type="http://schemas.openxmlformats.org/officeDocument/2006/relationships/slide" Target="/ppt/slides/slide5.xml" Id="Rd0258d9d36714651" /><Relationship Type="http://schemas.openxmlformats.org/officeDocument/2006/relationships/slide" Target="/ppt/slides/slide6.xml" Id="R28d7431c3c304993" /><Relationship Type="http://schemas.openxmlformats.org/officeDocument/2006/relationships/slide" Target="/ppt/slides/slide7.xml" Id="R82759b9de50347f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5c2835f7e7a413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2dd3b9704434231" /><Relationship Type="http://schemas.openxmlformats.org/officeDocument/2006/relationships/notesMaster" Target="/ppt/notesMasters/notesMaster1.xml" Id="R5352613f1300403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0ccc4ec9c844233" /><Relationship Type="http://schemas.openxmlformats.org/officeDocument/2006/relationships/notesMaster" Target="/ppt/notesMasters/notesMaster1.xml" Id="R97da2895d47c41f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1667c0628714cef" /><Relationship Type="http://schemas.openxmlformats.org/officeDocument/2006/relationships/notesMaster" Target="/ppt/notesMasters/notesMaster1.xml" Id="Re5b7e6e6bc9a474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c055ca10bf04817" /><Relationship Type="http://schemas.openxmlformats.org/officeDocument/2006/relationships/notesMaster" Target="/ppt/notesMasters/notesMaster1.xml" Id="R947d4612b7b8403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248dbb4063b4029" /><Relationship Type="http://schemas.openxmlformats.org/officeDocument/2006/relationships/notesMaster" Target="/ppt/notesMasters/notesMaster1.xml" Id="Re10af3b73064473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6a21d1d42a14ae6" /><Relationship Type="http://schemas.openxmlformats.org/officeDocument/2006/relationships/notesMaster" Target="/ppt/notesMasters/notesMaster1.xml" Id="R7dfc7a570e6b4e7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d18fe063b254fa4" /><Relationship Type="http://schemas.openxmlformats.org/officeDocument/2006/relationships/notesMaster" Target="/ppt/notesMasters/notesMaster1.xml" Id="Ra66e2e9b8e4c414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猫头鹰捕食田鼠，七星瓢虫捕食蚜虫。教材用这些例子介绍天敌。今天我们沿着食物联系，思考一种生物发生变化，为什么可能影响其他生物。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原来观察一种动物，也要看看它吃什么、被什么吃。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教材来源：E:\小学教材_统编人教版\科学\人教鄂教版\义务教育教科书·科学六年级上册.pdf</a:t>
            </a:r>
          </a:p>
          <a:p xmlns:a="http://schemas.openxmlformats.org/drawingml/2006/main">
            <a:r>
              <a:t>PDF页码：27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自然界中，一些动物捕食或危害另一些动物，前者是后者的天敌。本课先看捕食的例子：猫头鹰捕食田鼠，七星瓢虫捕食蚜虫。说关系时，要讲清谁捕食谁。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教材来源：E:\小学教材_统编人教版\科学\人教鄂教版\义务教育教科书·科学六年级上册.pdf</a:t>
            </a:r>
          </a:p>
          <a:p xmlns:a="http://schemas.openxmlformats.org/drawingml/2006/main">
            <a:r>
              <a:t>PDF页码：27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箭头是不是从厉害的动物指向弱小的动物？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不是。这里的箭头表示食物和能量传递的方向，从被吃的指向吃它的。草、兔、鹰是一条简化练习食物链；真实环境里，一种动物还可能有其他食物来源。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教材来源：E:\小学教材_统编人教版\科学\人教鄂教版\义务教育教科书·科学六年级上册.pdf</a:t>
            </a:r>
          </a:p>
          <a:p xmlns:a="http://schemas.openxmlformats.org/drawingml/2006/main">
            <a:r>
              <a:t>PDF页码：[27, 28]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在这道简化练习中，假设其他条件暂时不变，捕食兔的动物减少了。短期内兔的数量可能怎样变化？草又可能受到什么影响？注意用可能来表达。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我会先想兔受到的捕食压力，再想它们吃草的情况。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教材来源：E:\小学教材_统编人教版\科学\人教鄂教版\义务教育教科书·科学六年级上册.pdf</a:t>
            </a:r>
          </a:p>
          <a:p xmlns:a="http://schemas.openxmlformats.org/drawingml/2006/main">
            <a:r>
              <a:t>PDF页码：[27, 28]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兔受到的捕食压力可能减小，数量可能增加，对草的取食也可能增多。但不能推成兔会永远增加，因为食物、疾病和其他条件也会影响数量。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教材来源：E:\小学教材_统编人教版\科学\人教鄂教版\义务教育教科书·科学六年级上册.pdf</a:t>
            </a:r>
          </a:p>
          <a:p xmlns:a="http://schemas.openxmlformats.org/drawingml/2006/main">
            <a:r>
              <a:t>PDF页码：[27, 28]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是不是把动物带到新地方，就一定有危害？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不能这样概括。教材的野兔案例说明，有些外来生物在适宜条件下大量繁殖，可能造成生态影响。是否构成入侵要看实际情况，也不能靠随意放生其他动物来解决。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教材来源：E:\小学教材_统编人教版\科学\人教鄂教版\义务教育教科书·科学六年级上册.pdf</a:t>
            </a:r>
          </a:p>
          <a:p xmlns:a="http://schemas.openxmlformats.org/drawingml/2006/main">
            <a:r>
              <a:t>PDF页码：27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今天从天敌认识了食物联系。请解释一组捕食关系，再说明一种生物变化可能带来的影响。保护生态需要尊重这些联系，日常不随意引入或放生动物，遇到问题交给专业人员处理。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教材来源：E:\小学教材_统编人教版\科学\人教鄂教版\义务教育教科书·科学六年级上册.pdf</a:t>
            </a:r>
          </a:p>
          <a:p xmlns:a="http://schemas.openxmlformats.org/drawingml/2006/main">
            <a:r>
              <a:t>PDF页码：[27, 28]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86229377d47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1c02c47332446b3" /><Relationship Type="http://schemas.openxmlformats.org/officeDocument/2006/relationships/slideLayout" Target="/ppt/slideLayouts/slideLayout1.xml" Id="R36b951ae0ef4454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951ae0ef4454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dc5953324404" /><Relationship Type="http://schemas.openxmlformats.org/officeDocument/2006/relationships/image" Target="/ppt/media/image.png" Id="R9a1e968dc73c4be5" /><Relationship Type="http://schemas.openxmlformats.org/officeDocument/2006/relationships/notesSlide" Target="/ppt/notesSlides/notesSlide1.xml" Id="R7695596526bd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8b981c344d55" /><Relationship Type="http://schemas.openxmlformats.org/officeDocument/2006/relationships/image" Target="/ppt/media/image2.png" Id="R4a1dd2bbf534403b" /><Relationship Type="http://schemas.openxmlformats.org/officeDocument/2006/relationships/notesSlide" Target="/ppt/notesSlides/notesSlide2.xml" Id="R0399d0f6b346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94436a524bd0" /><Relationship Type="http://schemas.openxmlformats.org/officeDocument/2006/relationships/notesSlide" Target="/ppt/notesSlides/notesSlide3.xml" Id="R8196e322e3c1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a9cdc1fc4226" /><Relationship Type="http://schemas.openxmlformats.org/officeDocument/2006/relationships/notesSlide" Target="/ppt/notesSlides/notesSlide4.xml" Id="R98fc1de5c22e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2e2a5b104836" /><Relationship Type="http://schemas.openxmlformats.org/officeDocument/2006/relationships/notesSlide" Target="/ppt/notesSlides/notesSlide5.xml" Id="Ra6930c319b17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dfa72d7944458" /><Relationship Type="http://schemas.openxmlformats.org/officeDocument/2006/relationships/image" Target="/ppt/media/image3.png" Id="R523d388f3a0f47bb" /><Relationship Type="http://schemas.openxmlformats.org/officeDocument/2006/relationships/notesSlide" Target="/ppt/notesSlides/notesSlide6.xml" Id="R74cacb16b59c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c0f46bffc4e31" /><Relationship Type="http://schemas.openxmlformats.org/officeDocument/2006/relationships/notesSlide" Target="/ppt/notesSlides/notesSlide7.xml" Id="Recdd3b33a9b4465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DBDF7C8B-8481-42F5-B64F-F23C8ACC8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六年级  科学  人教鄂教版小学科学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FED7B6D8-A20B-4D74-93C0-3CFBA3DB4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天敌与食物联系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E8819199-F68F-4C6D-9950-E206B23C1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认识捕食关系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E6192AC9-329D-4283-814D-0BA270893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理解生物之间的相互联系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41C50DC1-71EC-4435-AA12-ED6ED87D2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从教材案例思考生态保护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1e968dc73c4be5"/>
          <a:stretch xmlns:a="http://schemas.openxmlformats.org/drawingml/2006/main"/>
        </p:blipFill>
        <p:spPr>
          <a:xfrm xmlns:a="http://schemas.openxmlformats.org/drawingml/2006/main">
            <a:off x="6560297" y="2614542"/>
            <a:ext cx="4899876" cy="202210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663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92712962-09DE-4F1F-AE27-51AF60FC1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六年级  科学  人教鄂教版小学科学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1FD687AB-C83A-437F-B0A2-E4E0E2263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认识天敌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AD904CEC-B5D5-406A-8D25-853601A72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猫头鹰是田鼠的天敌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49425C9E-E5B6-44E9-89DF-D9646DC16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七星瓢虫是蚜虫的天敌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278DA519-EE0C-434A-9CEC-031034AD0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本课重点观察捕食关系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1dd2bbf534403b"/>
          <a:stretch xmlns:a="http://schemas.openxmlformats.org/drawingml/2006/main"/>
        </p:blipFill>
        <p:spPr>
          <a:xfrm xmlns:a="http://schemas.openxmlformats.org/drawingml/2006/main">
            <a:off x="6564350" y="1691640"/>
            <a:ext cx="489177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531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54B3AE17-5AF0-4E93-BA8B-3C6A1854F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六年级  科学  人教鄂教版小学科学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A8865C87-9CAC-453F-9630-F75E4E6B9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用食物链表示联系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E49096F3-4A04-4A72-A1E6-F78A140A2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练习例子：草→兔→鹰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65AE8D94-9391-4705-ACC1-C3D128E94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箭头从被吃的指向吃它的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0E0D2520-A94B-4C55-A06B-1474DE3A3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食物关系把不同生物联系起来</a:t>
            </a:r>
          </a:p>
        </p:txBody>
      </p:sp>
    </p:spTree>
    <p:extLst>
      <p:ext uri="{BB962C8B-B14F-4D97-AF65-F5344CB8AC3E}">
        <p14:creationId xmlns:p14="http://schemas.microsoft.com/office/powerpoint/2010/main" val="2303833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181F6ED4-EC4A-43FF-9BF8-D7083AFEC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六年级  科学  人教鄂教版小学科学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CA3C7825-E5FA-45DC-9F0D-3D55A0B9F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思考数量变化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33FCCC49-335E-4187-8526-331F318F7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假设：其他条件暂时不变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CFF11D3C-33A7-4BE2-B169-02444FD8B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捕食兔的动物减少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B0BDFE1D-1774-4DE4-8359-0F5B79F4D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兔和草的数量可能怎样变化？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D1739880-8F0D-4B4F-82F6-1E1658DAF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3447515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AB3D5203-B85A-41A7-9399-FBABC4AA8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六年级  科学  人教鄂教版小学科学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47D104CA-22A6-43F1-88A1-933F0101A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沿着联系解释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D08E1C65-26CC-4286-A6F3-B27A73D55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兔受到的捕食压力可能减小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5688B17D-7DD1-461E-843D-43B6C2A31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兔增多，可能增加对草的取食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BD31E56E-2E69-4CCE-B5E9-AF5AAA5DD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变化还受到食物、疾病等影响</a:t>
            </a:r>
          </a:p>
        </p:txBody>
      </p:sp>
    </p:spTree>
    <p:extLst>
      <p:ext uri="{BB962C8B-B14F-4D97-AF65-F5344CB8AC3E}">
        <p14:creationId xmlns:p14="http://schemas.microsoft.com/office/powerpoint/2010/main" val="12653669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67E56ADA-6C4D-421E-B096-74A6FAF86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六年级  科学  人教鄂教版小学科学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A499A19D-EFE8-450C-8E71-C32BDDBB2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教材中的生物入侵案例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6AEB61D2-DE99-4DD3-AB06-249AE44AE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教材介绍外来野兔大量繁殖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26C7229A-62CA-434C-9F02-A3F50B56B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缺少有效制约，可能破坏原有联系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D7E89611-20D1-4395-8DB8-23E8C0F9F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不能把所有外来生物都叫入侵物种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3d388f3a0f47bb"/>
          <a:stretch xmlns:a="http://schemas.openxmlformats.org/drawingml/2006/main"/>
        </p:blipFill>
        <p:spPr>
          <a:xfrm xmlns:a="http://schemas.openxmlformats.org/drawingml/2006/main">
            <a:off x="6560297" y="2062512"/>
            <a:ext cx="4899877" cy="312616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179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BE39EF34-3DEA-45B2-A533-FBD45733C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六年级  科学  人教鄂教版小学科学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C6F22C67-EE95-4EDF-B673-CCE255213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理解联系，保护生态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BDBFD961-2145-44CD-8B87-E14845DA5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说清一组捕食关系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C0D8D550-01BF-463A-BF7B-0643737F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数量变化要联系条件分析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BBFCA442-A5D3-483A-8651-DFDD4014C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不随意引入或放生动物</a:t>
            </a:r>
          </a:p>
        </p:txBody>
      </p:sp>
    </p:spTree>
    <p:extLst>
      <p:ext uri="{BB962C8B-B14F-4D97-AF65-F5344CB8AC3E}">
        <p14:creationId xmlns:p14="http://schemas.microsoft.com/office/powerpoint/2010/main" val="17566916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2026-09-09T14:49:51.8560000Z</dcterms:created>
  <dcterms:modified xsi:type="dcterms:W3CDTF">2026-09-09T14:49:51.8560000Z</dcterms:modified>
</coreProperties>
</file>