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b01f481731d4994" /><Relationship Type="http://schemas.openxmlformats.org/officeDocument/2006/relationships/extended-properties" Target="/docProps/app.xml" Id="R495a8c7ae303404e" /><Relationship Type="http://schemas.openxmlformats.org/officeDocument/2006/relationships/officeDocument" Target="/ppt/presentation.xml" Id="R5097aacd596c4d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3d2c1575574b06"/>
  </p:sldMasterIdLst>
  <p:notesMasterIdLst>
    <p:notesMasterId xmlns:r="http://schemas.openxmlformats.org/officeDocument/2006/relationships" r:id="R47fb00591eaa4d16"/>
  </p:notesMasterIdLst>
  <p:sldIdLst>
    <p:sldId xmlns:r="http://schemas.openxmlformats.org/officeDocument/2006/relationships" id="256" r:id="Rd55880e754d84f13"/>
    <p:sldId xmlns:r="http://schemas.openxmlformats.org/officeDocument/2006/relationships" id="257" r:id="R2909cf2ace834f70"/>
    <p:sldId xmlns:r="http://schemas.openxmlformats.org/officeDocument/2006/relationships" id="258" r:id="Rbf5c26b8076145e5"/>
    <p:sldId xmlns:r="http://schemas.openxmlformats.org/officeDocument/2006/relationships" id="259" r:id="Rdc8e334cefc04989"/>
    <p:sldId xmlns:r="http://schemas.openxmlformats.org/officeDocument/2006/relationships" id="260" r:id="R9bfa49daf2fa4d1d"/>
    <p:sldId xmlns:r="http://schemas.openxmlformats.org/officeDocument/2006/relationships" id="261" r:id="R13d0f408d4f74497"/>
    <p:sldId xmlns:r="http://schemas.openxmlformats.org/officeDocument/2006/relationships" id="262" r:id="R695c92914e0f467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1f6c56f318445ee" /><Relationship Type="http://schemas.openxmlformats.org/officeDocument/2006/relationships/slideMaster" Target="/ppt/slideMasters/slideMaster1.xml" Id="Rf53d2c1575574b06" /><Relationship Type="http://schemas.openxmlformats.org/officeDocument/2006/relationships/notesMaster" Target="/ppt/notesMasters/notesMaster1.xml" Id="R47fb00591eaa4d16" /><Relationship Type="http://schemas.openxmlformats.org/officeDocument/2006/relationships/presProps" Target="/ppt/presProps.xml" Id="R0360d69ca3be4c27" /><Relationship Type="http://schemas.openxmlformats.org/officeDocument/2006/relationships/tableStyles" Target="/ppt/tableStyles.xml" Id="R1e1def295cc345af" /><Relationship Type="http://schemas.openxmlformats.org/officeDocument/2006/relationships/slide" Target="/ppt/slides/slide1.xml" Id="Rd55880e754d84f13" /><Relationship Type="http://schemas.openxmlformats.org/officeDocument/2006/relationships/slide" Target="/ppt/slides/slide2.xml" Id="R2909cf2ace834f70" /><Relationship Type="http://schemas.openxmlformats.org/officeDocument/2006/relationships/slide" Target="/ppt/slides/slide3.xml" Id="Rbf5c26b8076145e5" /><Relationship Type="http://schemas.openxmlformats.org/officeDocument/2006/relationships/slide" Target="/ppt/slides/slide4.xml" Id="Rdc8e334cefc04989" /><Relationship Type="http://schemas.openxmlformats.org/officeDocument/2006/relationships/slide" Target="/ppt/slides/slide5.xml" Id="R9bfa49daf2fa4d1d" /><Relationship Type="http://schemas.openxmlformats.org/officeDocument/2006/relationships/slide" Target="/ppt/slides/slide6.xml" Id="R13d0f408d4f74497" /><Relationship Type="http://schemas.openxmlformats.org/officeDocument/2006/relationships/slide" Target="/ppt/slides/slide7.xml" Id="R695c92914e0f467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43e70229f25483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c0790a078424885" /><Relationship Type="http://schemas.openxmlformats.org/officeDocument/2006/relationships/notesMaster" Target="/ppt/notesMasters/notesMaster1.xml" Id="R50ce631f75e24aa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4f347399e0d459e" /><Relationship Type="http://schemas.openxmlformats.org/officeDocument/2006/relationships/notesMaster" Target="/ppt/notesMasters/notesMaster1.xml" Id="R3e95138d274846e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b88a9311bda48cd" /><Relationship Type="http://schemas.openxmlformats.org/officeDocument/2006/relationships/notesMaster" Target="/ppt/notesMasters/notesMaster1.xml" Id="R819e5bf230cd471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4275727936e46a5" /><Relationship Type="http://schemas.openxmlformats.org/officeDocument/2006/relationships/notesMaster" Target="/ppt/notesMasters/notesMaster1.xml" Id="Rffbeeccf4a904f0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c928493988041c3" /><Relationship Type="http://schemas.openxmlformats.org/officeDocument/2006/relationships/notesMaster" Target="/ppt/notesMasters/notesMaster1.xml" Id="Ra3295f1a6c87420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0cbedf2d6404b9e" /><Relationship Type="http://schemas.openxmlformats.org/officeDocument/2006/relationships/notesMaster" Target="/ppt/notesMasters/notesMaster1.xml" Id="R127ed09f22164b3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36aed0c7ded43ec" /><Relationship Type="http://schemas.openxmlformats.org/officeDocument/2006/relationships/notesMaster" Target="/ppt/notesMasters/notesMaster1.xml" Id="R702fe0117373432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今天学习对折剪纸。教材中的剪纸作品丑牛，左右呼应，富有装饰美。我们先从简单的苹果图案入手，探索怎样通过对折，剪出左右对称的整体。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教材来源：E:\小学教材_统编人教版\美术_人教版\义务教育教科书·美术二年级上册.pdf</a:t>
            </a:r>
          </a:p>
          <a:p xmlns:a="http://schemas.openxmlformats.org/drawingml/2006/main">
            <a:r>
              <a:t>PDF页码：17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老师，我看到底下的蓝颜色小女孩剪纸，中间有一条细线，两边的辫子和手臂长得一模一样，这是怎么做到的呢？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对折后沿设计好的轮廓剪，展开就能得到左右对称的形状。沿中间折痕再对折，两边可以重合。这里的关键，是让两层纸对齐，并把需要连接的部分保留下来。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教材来源：E:\小学教材_统编人教版\美术_人教版\义务教育教科书·美术二年级上册.pdf</a:t>
            </a:r>
          </a:p>
          <a:p xmlns:a="http://schemas.openxmlformats.org/drawingml/2006/main">
            <a:r>
              <a:t>PDF页码：17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看教材的苹果图，虚线表示对折的位置。我们以折线为图案的中心，在双层纸上画出半边轮廓。沿轮廓剪两层纸，再展开，半个图案就能组成完整的苹果。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教材来源：E:\小学教材_统编人教版\美术_人教版\义务教育教科书·美术二年级上册.pdf</a:t>
            </a:r>
          </a:p>
          <a:p xmlns:a="http://schemas.openxmlformats.org/drawingml/2006/main">
            <a:r>
              <a:t>PDF页码：17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老师，我也拿纸对折剪苹果，可是一剪完展开，苹果没有连在一起，而是断成了两半碎纸片，这是为什么呀？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剪纸初学者经常会遇到断开的问题。请大家按下暂停键想一想：画半个苹果时，中心线到底应该贴在彩纸的哪一边呢？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教材来源：E:\小学教材_统编人教版\美术_人教版\义务教育教科书·美术二年级上册.pdf</a:t>
            </a:r>
          </a:p>
          <a:p xmlns:a="http://schemas.openxmlformats.org/drawingml/2006/main">
            <a:r>
              <a:t>PDF页码：[17]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答案就在折痕上！彩纸对折后，一边是连在一起的‘折线’，另一边是散开的‘开口边’。画半个苹果时，苹果的中心必须紧靠折线。如果画在开口边或者把折线全剪断了，展开自然就会散成两半啦。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教材来源：E:\小学教材_统编人教版\美术_人教版\义务教育教科书·美术二年级上册.pdf</a:t>
            </a:r>
          </a:p>
          <a:p xmlns:a="http://schemas.openxmlformats.org/drawingml/2006/main">
            <a:r>
              <a:t>PDF页码：17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老师，那我想剪一只对称的蜻蜓，它的细长身体也是画在折线这一边吗？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是的，蜻蜓身体的中心靠着折线，翅膀朝开口边展开。先折平，再画半边，最后沿轮廓剪，保留中间连接。使用适合儿童的剪刀，遵守老师的工具使用要求。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教材来源：E:\小学教材_统编人教版\美术_人教版\义务教育教科书·美术二年级上册.pdf</a:t>
            </a:r>
          </a:p>
          <a:p xmlns:a="http://schemas.openxmlformats.org/drawingml/2006/main">
            <a:r>
              <a:t>PDF页码：17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请在老师安排的安全条件下，用对折法剪一个苹果。操作剪刀时不要对着自己或他人。剪好后检查：左右能否对折重合，中间是否连成整体？再说说你怎样避免把连接处剪断。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教材来源：E:\小学教材_统编人教版\美术_人教版\义务教育教科书·美术二年级上册.pdf</a:t>
            </a:r>
          </a:p>
          <a:p xmlns:a="http://schemas.openxmlformats.org/drawingml/2006/main">
            <a:r>
              <a:t>PDF页码：[17]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40456a9d94c5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ee2767cad8d4184" /><Relationship Type="http://schemas.openxmlformats.org/officeDocument/2006/relationships/slideLayout" Target="/ppt/slideLayouts/slideLayout1.xml" Id="Rb28d1bf1e6d2489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8d1bf1e6d2489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ec6c5b3564ac5" /><Relationship Type="http://schemas.openxmlformats.org/officeDocument/2006/relationships/image" Target="/ppt/media/image.png" Id="Rad1c248a03054168" /><Relationship Type="http://schemas.openxmlformats.org/officeDocument/2006/relationships/notesSlide" Target="/ppt/notesSlides/notesSlide1.xml" Id="R21f81c8de1dd48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945a11a944ff9" /><Relationship Type="http://schemas.openxmlformats.org/officeDocument/2006/relationships/image" Target="/ppt/media/image2.png" Id="Rf1dfd84705554180" /><Relationship Type="http://schemas.openxmlformats.org/officeDocument/2006/relationships/notesSlide" Target="/ppt/notesSlides/notesSlide2.xml" Id="Rc30d1770d4c842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cbc4709ff4040" /><Relationship Type="http://schemas.openxmlformats.org/officeDocument/2006/relationships/image" Target="/ppt/media/image3.png" Id="R2858c7133a0b4f2a" /><Relationship Type="http://schemas.openxmlformats.org/officeDocument/2006/relationships/notesSlide" Target="/ppt/notesSlides/notesSlide3.xml" Id="R503c058ba8624b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b8b05b03240e8" /><Relationship Type="http://schemas.openxmlformats.org/officeDocument/2006/relationships/notesSlide" Target="/ppt/notesSlides/notesSlide4.xml" Id="R76472d00881647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4757f620f4195" /><Relationship Type="http://schemas.openxmlformats.org/officeDocument/2006/relationships/image" Target="/ppt/media/image4.png" Id="R131d1e60b6ba4fbf" /><Relationship Type="http://schemas.openxmlformats.org/officeDocument/2006/relationships/notesSlide" Target="/ppt/notesSlides/notesSlide5.xml" Id="R3e9ce026c2664c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7d1fec83442c5" /><Relationship Type="http://schemas.openxmlformats.org/officeDocument/2006/relationships/image" Target="/ppt/media/image5.png" Id="Rf0fbf0de9f004ee2" /><Relationship Type="http://schemas.openxmlformats.org/officeDocument/2006/relationships/notesSlide" Target="/ppt/notesSlides/notesSlide6.xml" Id="Rf653af52ce7145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c18aa67864142" /><Relationship Type="http://schemas.openxmlformats.org/officeDocument/2006/relationships/notesSlide" Target="/ppt/notesSlides/notesSlide7.xml" Id="R4124d2454c3847d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EB8EDE84-EDE9-4A44-A6A2-5F70217FD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二年级  美术  人教版小学美术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7180A817-AE63-4A9A-8EA4-9D24A915B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对折剪纸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DD831911-92A3-4D42-B2B7-3AE13EEC1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学习对折剪纸的剪制方法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228E072F-89AB-4AD3-A2CE-3C5208CD7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感受民间剪纸的对称之美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60841797-C93C-4180-9B88-52254987A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掌握折与剪的基本小诀窍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d1c248a03054168"/>
          <a:stretch xmlns:a="http://schemas.openxmlformats.org/drawingml/2006/main"/>
        </p:blipFill>
        <p:spPr>
          <a:xfrm xmlns:a="http://schemas.openxmlformats.org/drawingml/2006/main">
            <a:off x="7772800" y="1691641"/>
            <a:ext cx="2474870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69300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1096ACB0-E564-4AF0-9902-C0AF50C5E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二年级  美术  人教版小学美术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39A36E23-5B60-4485-8179-C34AB86B3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寻找对称的秘密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4728CD26-E57A-428B-8668-783A19522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观察女孩剪纸的左右形状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098E9834-6E25-418D-AA44-E64DF83B7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沿中间折痕对折，两边可以重合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9AE7876D-ACEE-4937-A420-6A0F1B20E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用对折感受左右对称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dfd84705554180"/>
          <a:stretch xmlns:a="http://schemas.openxmlformats.org/drawingml/2006/main"/>
        </p:blipFill>
        <p:spPr>
          <a:xfrm xmlns:a="http://schemas.openxmlformats.org/drawingml/2006/main">
            <a:off x="7207396" y="1691640"/>
            <a:ext cx="3605680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87011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290BCD04-88A8-4B01-9FAA-86F755D8A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二年级  美术  人教版小学美术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3896AE30-D67E-442C-813A-C7873BC90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认识对折与半边图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9F1E1FA5-CE00-4B87-9FA1-9C86B490E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彩纸对折后会留下一条折线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2A0EDA52-AC2F-47DC-A614-D9F87B856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只需在对折纸上画半个图案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7D86B751-C3B0-4D04-9E7F-FA22A9849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虚线表示图案中心连接的折线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858c7133a0b4f2a"/>
          <a:stretch xmlns:a="http://schemas.openxmlformats.org/drawingml/2006/main"/>
        </p:blipFill>
        <p:spPr>
          <a:xfrm xmlns:a="http://schemas.openxmlformats.org/drawingml/2006/main">
            <a:off x="6560297" y="2096187"/>
            <a:ext cx="4899877" cy="3058816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84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8C675910-C721-4AEC-B94F-F5CAEC38E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二年级  美术  人教版小学美术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BAD5BD10-7766-4A46-A79C-D888ED51B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画半边该靠哪一边？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C550A8FA-B8A4-45D6-B216-0DDB6DBA3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照着示范画半个苹果剪下来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8997A4F6-F487-41ED-8F41-D3E106283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展开后却散成了两块碎纸片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A5FC4DFB-43DC-41F4-B76B-3ABE06F13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想一想图形中心该靠哪一边？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99BFEB1B-21AC-4DB8-8388-B3AFF38E6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请按下暂停键认真思考一下</a:t>
            </a:r>
          </a:p>
        </p:txBody>
      </p:sp>
    </p:spTree>
    <p:extLst>
      <p:ext uri="{BB962C8B-B14F-4D97-AF65-F5344CB8AC3E}">
        <p14:creationId xmlns:p14="http://schemas.microsoft.com/office/powerpoint/2010/main" val="167210959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B8776933-6761-4C9F-80E5-4777FE047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二年级  美术  人教版小学美术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AB58CE72-FE5A-4AE3-A2CD-B1FA660BC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认准折线不剪断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50FC2FC0-343A-4B05-B891-A6804C3EF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对折纸有一侧是连着的折痕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DDD6386A-CE91-4FBA-95B2-D0154EF30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图案的中间线必须紧贴折痕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9D20EBB8-C7AC-4204-8823-28C550E46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把折痕完全剪掉纸就会断开</a:t>
            </a:r>
          </a:p>
        </p:txBody>
      </p:sp>
      <p:sp>
        <p:nvSpPr>
          <p:cNvPr id="6" name="s5_body4_text">
            <a:extLst xmlns:a="http://schemas.openxmlformats.org/drawingml/2006/main">
              <a:ext uri="{FF2B5EF4-FFF2-40B4-BE49-F238E27FC236}">
                <a16:creationId xmlns:a16="http://schemas.microsoft.com/office/drawing/2014/main" id="{70CB79BF-4ED8-4A51-8A6D-ACC7584D2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保留折痕展开才能连成整体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1d1e60b6ba4fbf"/>
          <a:stretch xmlns:a="http://schemas.openxmlformats.org/drawingml/2006/main"/>
        </p:blipFill>
        <p:spPr>
          <a:xfrm xmlns:a="http://schemas.openxmlformats.org/drawingml/2006/main">
            <a:off x="7619977" y="1691641"/>
            <a:ext cx="2780517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20109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D7C0CB8A-746C-4D5D-BB0B-30EC5410F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二年级  美术  人教版小学美术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9432A4A0-AB12-4459-8FB8-941935637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剪纸三步法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39A2ACFB-2466-4E95-8AB5-FB5409336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一折：把彩纸边缘对齐压平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791DB50D-B78A-4291-918D-DB00F32DF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二画：贴着折线画出半只蜻蜓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24B045F2-C00B-487D-9F70-79A9ADD7F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三剪：沿外轮廓剪好后展开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fbf0de9f004ee2"/>
          <a:stretch xmlns:a="http://schemas.openxmlformats.org/drawingml/2006/main"/>
        </p:blipFill>
        <p:spPr>
          <a:xfrm xmlns:a="http://schemas.openxmlformats.org/drawingml/2006/main">
            <a:off x="7375496" y="1691640"/>
            <a:ext cx="3269480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11022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ADB1A566-DC38-457C-983A-8E8E5856D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二年级  美术  人教版小学美术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660DAED0-5EC3-4CA0-9334-84AC7EF4F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动手尝试与自检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D208320B-A130-482F-B46E-D2496EC0B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任务：用对折法剪出一个苹果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0057A003-C23E-4CD4-A501-DABBCDE73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自检一：展开后左右是否对称？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54576000-DC7A-40B7-A336-1C06E9B37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自检二：中间折线是否连接完好？</a:t>
            </a:r>
          </a:p>
        </p:txBody>
      </p:sp>
    </p:spTree>
    <p:extLst>
      <p:ext uri="{BB962C8B-B14F-4D97-AF65-F5344CB8AC3E}">
        <p14:creationId xmlns:p14="http://schemas.microsoft.com/office/powerpoint/2010/main" val="134346001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2026-09-09T15:02:07.0640000Z</dcterms:created>
  <dcterms:modified xsi:type="dcterms:W3CDTF">2026-09-09T15:02:07.0640000Z</dcterms:modified>
</coreProperties>
</file>