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31c4ae60ab545bd" /><Relationship Type="http://schemas.openxmlformats.org/officeDocument/2006/relationships/extended-properties" Target="/docProps/app.xml" Id="R554749fce12b408a" /><Relationship Type="http://schemas.openxmlformats.org/officeDocument/2006/relationships/officeDocument" Target="/ppt/presentation.xml" Id="Rdb4c24a4d03e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956e3db6844a1"/>
  </p:sldMasterIdLst>
  <p:notesMasterIdLst>
    <p:notesMasterId xmlns:r="http://schemas.openxmlformats.org/officeDocument/2006/relationships" r:id="Rb763d490ff8a430b"/>
  </p:notesMasterIdLst>
  <p:sldIdLst>
    <p:sldId xmlns:r="http://schemas.openxmlformats.org/officeDocument/2006/relationships" id="256" r:id="R08c22679ff13438a"/>
    <p:sldId xmlns:r="http://schemas.openxmlformats.org/officeDocument/2006/relationships" id="257" r:id="R238ff00400b148a5"/>
    <p:sldId xmlns:r="http://schemas.openxmlformats.org/officeDocument/2006/relationships" id="258" r:id="R424ce8c362214550"/>
    <p:sldId xmlns:r="http://schemas.openxmlformats.org/officeDocument/2006/relationships" id="259" r:id="R8ec7a35ce68d4189"/>
    <p:sldId xmlns:r="http://schemas.openxmlformats.org/officeDocument/2006/relationships" id="260" r:id="Rced6b52fb86041bb"/>
    <p:sldId xmlns:r="http://schemas.openxmlformats.org/officeDocument/2006/relationships" id="261" r:id="Rb4047ec7b48d4961"/>
    <p:sldId xmlns:r="http://schemas.openxmlformats.org/officeDocument/2006/relationships" id="262" r:id="R052e265d844d40c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fcf6528e624550" /><Relationship Type="http://schemas.openxmlformats.org/officeDocument/2006/relationships/slideMaster" Target="/ppt/slideMasters/slideMaster1.xml" Id="Rfa7956e3db6844a1" /><Relationship Type="http://schemas.openxmlformats.org/officeDocument/2006/relationships/notesMaster" Target="/ppt/notesMasters/notesMaster1.xml" Id="Rb763d490ff8a430b" /><Relationship Type="http://schemas.openxmlformats.org/officeDocument/2006/relationships/presProps" Target="/ppt/presProps.xml" Id="Rcb67542d4e074e65" /><Relationship Type="http://schemas.openxmlformats.org/officeDocument/2006/relationships/tableStyles" Target="/ppt/tableStyles.xml" Id="R65f11991207843ad" /><Relationship Type="http://schemas.openxmlformats.org/officeDocument/2006/relationships/slide" Target="/ppt/slides/slide1.xml" Id="R08c22679ff13438a" /><Relationship Type="http://schemas.openxmlformats.org/officeDocument/2006/relationships/slide" Target="/ppt/slides/slide2.xml" Id="R238ff00400b148a5" /><Relationship Type="http://schemas.openxmlformats.org/officeDocument/2006/relationships/slide" Target="/ppt/slides/slide3.xml" Id="R424ce8c362214550" /><Relationship Type="http://schemas.openxmlformats.org/officeDocument/2006/relationships/slide" Target="/ppt/slides/slide4.xml" Id="R8ec7a35ce68d4189" /><Relationship Type="http://schemas.openxmlformats.org/officeDocument/2006/relationships/slide" Target="/ppt/slides/slide5.xml" Id="Rced6b52fb86041bb" /><Relationship Type="http://schemas.openxmlformats.org/officeDocument/2006/relationships/slide" Target="/ppt/slides/slide6.xml" Id="Rb4047ec7b48d4961" /><Relationship Type="http://schemas.openxmlformats.org/officeDocument/2006/relationships/slide" Target="/ppt/slides/slide7.xml" Id="R052e265d844d40c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839fc2460064e3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c5d6661ab34bcd" /><Relationship Type="http://schemas.openxmlformats.org/officeDocument/2006/relationships/notesMaster" Target="/ppt/notesMasters/notesMaster1.xml" Id="R10a331d77c48430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bf758d45ca411e" /><Relationship Type="http://schemas.openxmlformats.org/officeDocument/2006/relationships/notesMaster" Target="/ppt/notesMasters/notesMaster1.xml" Id="R1c1ed71f4cf748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4d592bfe73143dd" /><Relationship Type="http://schemas.openxmlformats.org/officeDocument/2006/relationships/notesMaster" Target="/ppt/notesMasters/notesMaster1.xml" Id="R4fd7aaa8088449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e0a308c07884b0c" /><Relationship Type="http://schemas.openxmlformats.org/officeDocument/2006/relationships/notesMaster" Target="/ppt/notesMasters/notesMaster1.xml" Id="R9b10ac58f566443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c97bc8194747cb" /><Relationship Type="http://schemas.openxmlformats.org/officeDocument/2006/relationships/notesMaster" Target="/ppt/notesMasters/notesMaster1.xml" Id="Rf13748f1d5744de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3c25a17d00f44a9" /><Relationship Type="http://schemas.openxmlformats.org/officeDocument/2006/relationships/notesMaster" Target="/ppt/notesMasters/notesMaster1.xml" Id="R8de4fc68f56747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d84cb004de94e86" /><Relationship Type="http://schemas.openxmlformats.org/officeDocument/2006/relationships/notesMaster" Target="/ppt/notesMasters/notesMaster1.xml" Id="R41fa21084b90489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同学们好！请看屏幕上这幅色彩绚丽的油画《一家人》。不同颜色碰撞在一起，让画面充满了生机。今天我们一起学习第一课‘色彩的对比’，感受色彩并置带来的奇妙效果。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请看招贴画《家国》。画面底色选用了热烈鲜艳的大红色，而中间的文字图形则用了沉稳纯粹的黑色。这种红与黑的搭配，让中心文字一眼就能被看清。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老师，为什么红黑搭配会这么显眼？如果把底色换成深蓝色，效果还一样吗？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这幅作品中，鲜明红底与黑色图形形成对比，主体容易被注意到。如果把背景改成很暗的深蓝，黑色图形与背景的明暗差异就可能减小。这是对这一种具体配色的分析，不是所有红色都比其他颜色亮。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再看教材所示苗族鸡毛条裙局部阴阳鱼。红色、蓝绿色、明亮的黄色和白色等颜色交织排列。我们可以从明暗、色相和冷暖的不同角度寻找对比，并感受重复图案的装饰节奏。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老师，那我们在画画选颜色时，怎么准确判断两组搭配谁的对比更强烈呢？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这是一道文字配色练习，两个图案大小和形状相同。甲用明黄底配深紫图案，乙用明度接近的深蓝底配深灰图案。只从明暗反差来比较，哪组更容易让图案突出？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PDF页码：[5]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按题目给定的颜色和条件，甲组的明暗反差更大，图案通常更醒目。乙组明度接近，明暗反差较小。完整的色彩效果还会受到色相、面积和位置影响，不能只用一条规则评价所有作品。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PDF页码：[5]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老师，既然对比能让画面醒目，那是不是一幅画里所有地方都用最强对比最好呢？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不一定。处处使用强对比，有时会分散注意力。可以尝试让重点更突出，让其他部分适当衬托；也可以根据装饰效果有意重复强对比。关键是配色是否服务于你想表达的画面。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PDF页码：[5]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今天我们认识了色彩对比的作用。课后请大家画一个喜欢的几何图标，为它设计一套对比强烈的配色。完成后自检：第一，主体图案是否一眼就能被看清；第二，底色与图案的明暗反差是否足够鲜明。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教材来源：E:\小学教材_统编人教版\美术_人教版\义务教育教科书·美术五年级上册.pdf</a:t>
            </a:r>
          </a:p>
          <a:p xmlns:a="http://schemas.openxmlformats.org/drawingml/2006/main">
            <a:r>
              <a:t>PDF页码：[5]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3d7a22cbe423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86569704b74833" /><Relationship Type="http://schemas.openxmlformats.org/officeDocument/2006/relationships/slideLayout" Target="/ppt/slideLayouts/slideLayout1.xml" Id="Rf35455aac76b43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455aac76b43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28954b0d448c" /><Relationship Type="http://schemas.openxmlformats.org/officeDocument/2006/relationships/image" Target="/ppt/media/image.png" Id="Raa63d678cf254cb3" /><Relationship Type="http://schemas.openxmlformats.org/officeDocument/2006/relationships/notesSlide" Target="/ppt/notesSlides/notesSlide1.xml" Id="R6080ee5f0454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595fc98b40a7" /><Relationship Type="http://schemas.openxmlformats.org/officeDocument/2006/relationships/image" Target="/ppt/media/image2.png" Id="Ra44844ef589540e1" /><Relationship Type="http://schemas.openxmlformats.org/officeDocument/2006/relationships/notesSlide" Target="/ppt/notesSlides/notesSlide2.xml" Id="R5ef04b7f8eb5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6fc0eb37478c" /><Relationship Type="http://schemas.openxmlformats.org/officeDocument/2006/relationships/image" Target="/ppt/media/image3.png" Id="R983caacf96a544e3" /><Relationship Type="http://schemas.openxmlformats.org/officeDocument/2006/relationships/notesSlide" Target="/ppt/notesSlides/notesSlide3.xml" Id="R2e7ce66964cc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24332d4d42e2" /><Relationship Type="http://schemas.openxmlformats.org/officeDocument/2006/relationships/notesSlide" Target="/ppt/notesSlides/notesSlide4.xml" Id="R031c757fef04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8b3b29ce408f" /><Relationship Type="http://schemas.openxmlformats.org/officeDocument/2006/relationships/notesSlide" Target="/ppt/notesSlides/notesSlide5.xml" Id="Rea7bddb222b8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9bcd493d4d4f" /><Relationship Type="http://schemas.openxmlformats.org/officeDocument/2006/relationships/notesSlide" Target="/ppt/notesSlides/notesSlide6.xml" Id="R395d4ef8eeb7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a6f8f7f64389" /><Relationship Type="http://schemas.openxmlformats.org/officeDocument/2006/relationships/notesSlide" Target="/ppt/notesSlides/notesSlide7.xml" Id="Rfe259d2a155f4e2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BC6FC609-1034-49F3-8137-4254C24AB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2E2D843-96D2-4068-8F38-322BCCA73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色彩的对比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AE9E7F4F-C66B-422F-AAFF-2A93A5E52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色彩并置会产生差异与反差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08606F6A-1F99-4061-A92A-0099A8E6A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强烈的对比让画面主体更醒目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0FBC8568-AA60-4A65-BF20-DFB3D53C6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观察教材图例感受色彩的对比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63d678cf254cb3"/>
          <a:stretch xmlns:a="http://schemas.openxmlformats.org/drawingml/2006/main"/>
        </p:blipFill>
        <p:spPr>
          <a:xfrm xmlns:a="http://schemas.openxmlformats.org/drawingml/2006/main">
            <a:off x="7094354" y="1691640"/>
            <a:ext cx="3831763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2900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3605FEA1-52A1-4F21-AC2E-61EB05552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4F7B61B-DAA2-48C5-847F-639C513DF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大反差与视觉冲击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D311AEB-347B-4D48-9095-35792558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招贴画《家国》运用红黑两色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B2F8026-BDF0-4B21-AADA-247800C82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鲜亮红底衬托沉稳的黑色文字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EC2E25C3-27E6-420C-BF84-DEFAE1885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明暗反差大使主体格外突出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4844ef589540e1"/>
          <a:stretch xmlns:a="http://schemas.openxmlformats.org/drawingml/2006/main"/>
        </p:blipFill>
        <p:spPr>
          <a:xfrm xmlns:a="http://schemas.openxmlformats.org/drawingml/2006/main">
            <a:off x="7740890" y="1691640"/>
            <a:ext cx="2538691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940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23847F7-32F1-4414-A9E4-8FF72139C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FE1AF6CF-A448-4460-AC56-E4AFA1CC5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节奏与多色对比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EE4CAA81-E2E7-435F-9C1C-5BFDD9494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观察民间工艺作品《阴阳鱼》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490B597-EE4C-4DE9-B3EA-881AAD13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多种深浅色彩交织排列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CC4DC2E2-BF41-4DAF-867F-12133A25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有序对比产生生动的装饰节奏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3caacf96a544e3"/>
          <a:stretch xmlns:a="http://schemas.openxmlformats.org/drawingml/2006/main"/>
        </p:blipFill>
        <p:spPr>
          <a:xfrm xmlns:a="http://schemas.openxmlformats.org/drawingml/2006/main">
            <a:off x="7430279" y="1691640"/>
            <a:ext cx="315991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451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E7A9AF9E-B548-4C4E-8BFD-0FB501ABC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C6CB168-4620-4024-8131-3E7B376C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辨析：哪组对比更强烈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7835D8E-BF60-444A-8D63-16D669F4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配色练习：图案大小、形状相同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3A07D13-189A-49A5-86F7-CCC41B059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甲：明黄色底，深紫色图案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B2A8E45-440B-4B11-8131-6FB0E583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乙：明度接近的深蓝底、深灰图案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5C4C927-FF48-4288-BB11-BA1152B2B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只比较明暗反差，哪组更醒目？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4B402AC7-9506-4C80-924B-8713F73B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0313364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7751212C-C18A-44A7-B055-DF6AFE28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6BB7DAB5-26F2-4E1C-8D02-74F166F4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反差决定视觉清晰度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25A70000-5F16-4E85-BB49-A69FEE4D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本题中，甲组的明暗反差更大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98CF004-5EF3-4022-836C-5906A35E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乙组明度接近，明暗反差较小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080D5E5F-A263-4389-A02A-32132C3D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色相、面积等也会影响整体效果</a:t>
            </a:r>
          </a:p>
        </p:txBody>
      </p:sp>
    </p:spTree>
    <p:extLst>
      <p:ext uri="{BB962C8B-B14F-4D97-AF65-F5344CB8AC3E}">
        <p14:creationId xmlns:p14="http://schemas.microsoft.com/office/powerpoint/2010/main" val="18099282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C5732E25-4CE7-41ED-8B19-D27BD77B2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6BEC690-8DDD-47A0-B637-19A686296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对比的合理运用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30AB6332-90F1-400B-AA3B-3682FFEFC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强对比能迅速聚焦观众目光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024D2492-E7BC-4339-AF83-E10EFC77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主次分明避免全画刺眼杂乱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4DFD5C49-55E9-46D2-AEFF-346AC0F04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主体强对比搭配背景弱对比</a:t>
            </a:r>
          </a:p>
        </p:txBody>
      </p:sp>
    </p:spTree>
    <p:extLst>
      <p:ext uri="{BB962C8B-B14F-4D97-AF65-F5344CB8AC3E}">
        <p14:creationId xmlns:p14="http://schemas.microsoft.com/office/powerpoint/2010/main" val="12162537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FD65F8B-7777-4EAA-A64B-5DFF60F9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五年级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3E43BC5C-9ADF-4B78-BB71-0B3B4821D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课堂小结与创作练习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70E74A6-E472-4ED8-8B58-43525A280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色彩对比能强化画面主体表现力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B5F7E9AC-C309-47BA-928D-8E43452B0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练习：为几何图标设计对比色搭配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73D137FD-516C-4246-A649-B180D20E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自检：主体是否醒目且主次分明</a:t>
            </a:r>
          </a:p>
        </p:txBody>
      </p:sp>
    </p:spTree>
    <p:extLst>
      <p:ext uri="{BB962C8B-B14F-4D97-AF65-F5344CB8AC3E}">
        <p14:creationId xmlns:p14="http://schemas.microsoft.com/office/powerpoint/2010/main" val="101167468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2026-09-09T15:02:15.7800000Z</dcterms:created>
  <dcterms:modified xsi:type="dcterms:W3CDTF">2026-09-09T15:02:15.7800000Z</dcterms:modified>
</coreProperties>
</file>