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2b1d2639df4d6c" /><Relationship Type="http://schemas.openxmlformats.org/officeDocument/2006/relationships/extended-properties" Target="/docProps/app.xml" Id="Rf88cc7e33eca4300" /><Relationship Type="http://schemas.openxmlformats.org/officeDocument/2006/relationships/officeDocument" Target="/ppt/presentation.xml" Id="Rddc8f5ce7dad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2a91c9d54481d"/>
  </p:sldMasterIdLst>
  <p:notesMasterIdLst>
    <p:notesMasterId xmlns:r="http://schemas.openxmlformats.org/officeDocument/2006/relationships" r:id="Rb7a7d60052c74696"/>
  </p:notesMasterIdLst>
  <p:sldIdLst>
    <p:sldId xmlns:r="http://schemas.openxmlformats.org/officeDocument/2006/relationships" id="256" r:id="Rf1338607d45545e9"/>
    <p:sldId xmlns:r="http://schemas.openxmlformats.org/officeDocument/2006/relationships" id="257" r:id="R40609f618ad34e93"/>
    <p:sldId xmlns:r="http://schemas.openxmlformats.org/officeDocument/2006/relationships" id="258" r:id="R5db537bb63954a14"/>
    <p:sldId xmlns:r="http://schemas.openxmlformats.org/officeDocument/2006/relationships" id="259" r:id="Rd3d0fc658d974750"/>
    <p:sldId xmlns:r="http://schemas.openxmlformats.org/officeDocument/2006/relationships" id="260" r:id="R81050d2bea1b429b"/>
    <p:sldId xmlns:r="http://schemas.openxmlformats.org/officeDocument/2006/relationships" id="261" r:id="Rd4740bd0742740a1"/>
    <p:sldId xmlns:r="http://schemas.openxmlformats.org/officeDocument/2006/relationships" id="262" r:id="Rdb489e2be69349d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086c18d47d04368" /><Relationship Type="http://schemas.openxmlformats.org/officeDocument/2006/relationships/slideMaster" Target="/ppt/slideMasters/slideMaster1.xml" Id="R6e52a91c9d54481d" /><Relationship Type="http://schemas.openxmlformats.org/officeDocument/2006/relationships/notesMaster" Target="/ppt/notesMasters/notesMaster1.xml" Id="Rb7a7d60052c74696" /><Relationship Type="http://schemas.openxmlformats.org/officeDocument/2006/relationships/presProps" Target="/ppt/presProps.xml" Id="R9ba615f6123a422d" /><Relationship Type="http://schemas.openxmlformats.org/officeDocument/2006/relationships/tableStyles" Target="/ppt/tableStyles.xml" Id="R2c3cae80380e452e" /><Relationship Type="http://schemas.openxmlformats.org/officeDocument/2006/relationships/slide" Target="/ppt/slides/slide1.xml" Id="Rf1338607d45545e9" /><Relationship Type="http://schemas.openxmlformats.org/officeDocument/2006/relationships/slide" Target="/ppt/slides/slide2.xml" Id="R40609f618ad34e93" /><Relationship Type="http://schemas.openxmlformats.org/officeDocument/2006/relationships/slide" Target="/ppt/slides/slide3.xml" Id="R5db537bb63954a14" /><Relationship Type="http://schemas.openxmlformats.org/officeDocument/2006/relationships/slide" Target="/ppt/slides/slide4.xml" Id="Rd3d0fc658d974750" /><Relationship Type="http://schemas.openxmlformats.org/officeDocument/2006/relationships/slide" Target="/ppt/slides/slide5.xml" Id="R81050d2bea1b429b" /><Relationship Type="http://schemas.openxmlformats.org/officeDocument/2006/relationships/slide" Target="/ppt/slides/slide6.xml" Id="Rd4740bd0742740a1" /><Relationship Type="http://schemas.openxmlformats.org/officeDocument/2006/relationships/slide" Target="/ppt/slides/slide7.xml" Id="Rdb489e2be69349d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20a71b12684435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8a28b07fef54d1a" /><Relationship Type="http://schemas.openxmlformats.org/officeDocument/2006/relationships/notesMaster" Target="/ppt/notesMasters/notesMaster1.xml" Id="Rb6c9ca67489b4e2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67b51ba212849b1" /><Relationship Type="http://schemas.openxmlformats.org/officeDocument/2006/relationships/notesMaster" Target="/ppt/notesMasters/notesMaster1.xml" Id="R7fef8bbcb2eb4e2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a7d766b391b47a3" /><Relationship Type="http://schemas.openxmlformats.org/officeDocument/2006/relationships/notesMaster" Target="/ppt/notesMasters/notesMaster1.xml" Id="R787743296e5e4c9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2790d9f24c2401a" /><Relationship Type="http://schemas.openxmlformats.org/officeDocument/2006/relationships/notesMaster" Target="/ppt/notesMasters/notesMaster1.xml" Id="Re4af755c2c69490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b87a7e91c52479d" /><Relationship Type="http://schemas.openxmlformats.org/officeDocument/2006/relationships/notesMaster" Target="/ppt/notesMasters/notesMaster1.xml" Id="Rf6e58a481ff6497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2387a0f31ee489e" /><Relationship Type="http://schemas.openxmlformats.org/officeDocument/2006/relationships/notesMaster" Target="/ppt/notesMasters/notesMaster1.xml" Id="R14d0abea0f4a4fc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9add668f4174902" /><Relationship Type="http://schemas.openxmlformats.org/officeDocument/2006/relationships/notesMaster" Target="/ppt/notesMasters/notesMaster1.xml" Id="R89ff7d3d0a8d4f6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Hello, boys and girls! 欢迎来到英语微课。大自然中有许多美丽的色彩，今天我们一起跟随课本上的小朋友，学习如何用英语询问和表达物体的颜色。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看教材中的黄色小鸟。询问它是什么颜色，可以这样说：What colour is it?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It's yellow.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这里的 it 指什么呢？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这里指前面说到的那只小鸟。yellow 是黄色。先说清楚在看什么，再用 it 指代它。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PDF页码：43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再看教材中的黑色小狗。What colour is it?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It's black.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black 是黑色。回答时，可以说 It is，也可以用缩写形式：It's。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PDF页码：44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如果我拿的是红色彩笔，别人问 What colour is it，我该怎样回答？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红色是 red。把颜色词放进刚学的答句里。请暂停视频，大声说一遍。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PDF页码：[43, 44, 45]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It's red. 这就是红色彩笔的回答。再认两个颜色词：blue，蓝色；green，绿色。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如果是绿色彩笔，我可以说：It's green.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对。选择与你看到的物品一致的颜色词，再说完整句子。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教材活动中的指令是：Show me red. 意思是给我看看红色。准备好安全的彩笔，听到指令后指一指或拿起相应颜色。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Show me red. 我选红色。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PDF页码：45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今天学习了五个颜色词：red, yellow, blue, green, black。也学习了问句：What colour is it?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我可以用 It's 加颜色词回答。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选两支不同颜色的彩笔，和同伴问答。自检：颜色词与实物一致吗？问句和答句能清楚说出来吗？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教材来源：E:\小学教材_统编人教版\英语_人教版\一年级起点\义务教育教科书·英语（一年级起点）一年级上册.pdf</a:t>
            </a:r>
          </a:p>
          <a:p xmlns:a="http://schemas.openxmlformats.org/drawingml/2006/main">
            <a:r>
              <a:t>PDF页码：[43, 44, 45]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ac01148564dc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7d78b38b95a4735" /><Relationship Type="http://schemas.openxmlformats.org/officeDocument/2006/relationships/slideLayout" Target="/ppt/slideLayouts/slideLayout1.xml" Id="R4e1adfed2e774a6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adfed2e774a6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5bd4b509d4650" /><Relationship Type="http://schemas.openxmlformats.org/officeDocument/2006/relationships/image" Target="/ppt/media/image.png" Id="R318c174a6b0f4120" /><Relationship Type="http://schemas.openxmlformats.org/officeDocument/2006/relationships/notesSlide" Target="/ppt/notesSlides/notesSlide1.xml" Id="R033ef777c2b84c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104b22d1d45b8" /><Relationship Type="http://schemas.openxmlformats.org/officeDocument/2006/relationships/image" Target="/ppt/media/image2.png" Id="Rdfa47910f3c2463b" /><Relationship Type="http://schemas.openxmlformats.org/officeDocument/2006/relationships/notesSlide" Target="/ppt/notesSlides/notesSlide2.xml" Id="R43c2bafda8f5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d8b27ca884f1c" /><Relationship Type="http://schemas.openxmlformats.org/officeDocument/2006/relationships/image" Target="/ppt/media/image3.png" Id="R93e399f735ee48fe" /><Relationship Type="http://schemas.openxmlformats.org/officeDocument/2006/relationships/notesSlide" Target="/ppt/notesSlides/notesSlide3.xml" Id="R31ac514625a9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1be6421024a64" /><Relationship Type="http://schemas.openxmlformats.org/officeDocument/2006/relationships/notesSlide" Target="/ppt/notesSlides/notesSlide4.xml" Id="Rc966508dc9be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3a0066c84c64" /><Relationship Type="http://schemas.openxmlformats.org/officeDocument/2006/relationships/image" Target="/ppt/media/image4.png" Id="R00d37e5170ca4583" /><Relationship Type="http://schemas.openxmlformats.org/officeDocument/2006/relationships/notesSlide" Target="/ppt/notesSlides/notesSlide5.xml" Id="Rc60784b58cd0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0166396e4929" /><Relationship Type="http://schemas.openxmlformats.org/officeDocument/2006/relationships/image" Target="/ppt/media/image5.png" Id="Redc8e3be1a4945fc" /><Relationship Type="http://schemas.openxmlformats.org/officeDocument/2006/relationships/notesSlide" Target="/ppt/notesSlides/notesSlide6.xml" Id="R4c0c1fa43b1d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14515cc9e4b87" /><Relationship Type="http://schemas.openxmlformats.org/officeDocument/2006/relationships/notesSlide" Target="/ppt/notesSlides/notesSlide7.xml" Id="Raa1d960b93c94c1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0486B964-5AD9-4F40-8E6D-6BC2473F4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9F05BBB5-C0A9-4E4D-B8E5-F6D639483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Colours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157D28C7-A1FF-4770-8181-0878B12A5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What colour is it?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C80AD57A-FD81-4A74-AA37-C37E81DFD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It is / It's + 颜色词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9FD34962-B59C-443A-98CE-8E8B00BC8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84124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red · yellow · blue · green · black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8c174a6b0f4120"/>
          <a:stretch xmlns:a="http://schemas.openxmlformats.org/drawingml/2006/main"/>
        </p:blipFill>
        <p:spPr>
          <a:xfrm xmlns:a="http://schemas.openxmlformats.org/drawingml/2006/main">
            <a:off x="7253635" y="1691640"/>
            <a:ext cx="351320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9730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239248B9-F014-4860-9BD7-EE04F3C9B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CE0559DF-FC41-4146-9E22-1DBDD1658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情境感知：黄色的鸟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07BD1198-570B-4EE7-A765-0B158BEB0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观察小鸟：Oh, a bird!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9831DCB-2AEA-4B07-A11F-8887D2572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询问颜色：What colour is it?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3419537C-6992-4382-8C57-AEA5C339F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回答颜色：It's yellow.</a:t>
            </a:r>
          </a:p>
        </p:txBody>
      </p:sp>
      <p:sp>
        <p:nvSpPr>
          <p:cNvPr id="6" name="s2_body4_text">
            <a:extLst xmlns:a="http://schemas.openxmlformats.org/drawingml/2006/main">
              <a:ext uri="{FF2B5EF4-FFF2-40B4-BE49-F238E27FC236}">
                <a16:creationId xmlns:a16="http://schemas.microsoft.com/office/drawing/2014/main" id="{12C22B4C-C7F1-42EC-8F09-8540891A5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yellow 表示黄色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a47910f3c2463b"/>
          <a:stretch xmlns:a="http://schemas.openxmlformats.org/drawingml/2006/main"/>
        </p:blipFill>
        <p:spPr>
          <a:xfrm xmlns:a="http://schemas.openxmlformats.org/drawingml/2006/main">
            <a:off x="6692746" y="1691640"/>
            <a:ext cx="4634978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8374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B59E8030-B28A-4E4F-B1B4-36623DE58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D90A9E3F-219D-41A0-A37D-826EC4EE6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情境感知：黑色的小狗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7007693E-5873-4BC4-A82E-CF5FC46F9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观察小狗：A dog!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F25EDBBB-C228-4963-9CDA-95F452D03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回答颜色：It's black.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FFD97E6D-4164-4CA0-BA10-C5D3EBF08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black 表示黑色</a:t>
            </a:r>
          </a:p>
        </p:txBody>
      </p:sp>
      <p:sp>
        <p:nvSpPr>
          <p:cNvPr id="6" name="s3_body4_text">
            <a:extLst xmlns:a="http://schemas.openxmlformats.org/drawingml/2006/main">
              <a:ext uri="{FF2B5EF4-FFF2-40B4-BE49-F238E27FC236}">
                <a16:creationId xmlns:a16="http://schemas.microsoft.com/office/drawing/2014/main" id="{69D3CD85-DC0B-40FE-BBC4-EE3C394B0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学会表达物品颜色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e399f735ee48fe"/>
          <a:stretch xmlns:a="http://schemas.openxmlformats.org/drawingml/2006/main"/>
        </p:blipFill>
        <p:spPr>
          <a:xfrm xmlns:a="http://schemas.openxmlformats.org/drawingml/2006/main">
            <a:off x="7284015" y="1691640"/>
            <a:ext cx="3452442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6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80B1935B-EB4D-4F9E-A780-4AAAEF759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541A42E8-A937-471F-8C62-7CA51A5CD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挑战思考：生活中的颜色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9CB0D18B-C911-4211-9FA6-8FB0BA7B8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练习：你拿着一支红色彩笔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A5613B13-B21F-400E-9C40-5F63BC701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同伴问：What colour is it?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06690A36-2019-4533-8C1C-771E40BB5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提示：红色是 red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24D0141B-94D3-41B3-99FE-4E8D8239F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你会怎样用完整句子回答？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A93C57B9-04FF-459E-8B51-7331877A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2923183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24207DEB-5100-4D0E-9081-4F279E77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31EE4998-AD18-44A0-B47B-CD9BCA677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回答颜色，换词再练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89E0DA32-2B3C-49E2-9706-9631B740F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It's red. 它是红色的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AB927FE3-5103-48B3-9170-60AF68A20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blue 蓝色；green 绿色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623ABDE1-C4B7-4EB3-A4CD-26FE4AFFB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换一支彩笔，再问答一次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d37e5170ca4583"/>
          <a:stretch xmlns:a="http://schemas.openxmlformats.org/drawingml/2006/main"/>
        </p:blipFill>
        <p:spPr>
          <a:xfrm xmlns:a="http://schemas.openxmlformats.org/drawingml/2006/main">
            <a:off x="7253635" y="1691640"/>
            <a:ext cx="3513201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8584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19D4691D-22BB-4069-B066-0595FD1A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52BBB9CD-0803-4D15-96D6-CEA76977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听令行动：Show me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EF385F46-994C-4CD8-97C3-2DF4CB28A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认读五种气球颜色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AEC5D18E-2ABD-4178-80C2-30FE53941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red, yellow, blue, green, black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727DA733-9C1E-43EA-9748-4E953640B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听指令做动作：Show me red.</a:t>
            </a:r>
          </a:p>
        </p:txBody>
      </p:sp>
      <p:sp>
        <p:nvSpPr>
          <p:cNvPr id="6" name="s6_body4_text">
            <a:extLst xmlns:a="http://schemas.openxmlformats.org/drawingml/2006/main">
              <a:ext uri="{FF2B5EF4-FFF2-40B4-BE49-F238E27FC236}">
                <a16:creationId xmlns:a16="http://schemas.microsoft.com/office/drawing/2014/main" id="{89E20464-6FE8-4A7E-BC77-07F02EA8A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1188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举起对应颜色的彩笔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c8e3be1a4945fc"/>
          <a:stretch xmlns:a="http://schemas.openxmlformats.org/drawingml/2006/main"/>
        </p:blipFill>
        <p:spPr>
          <a:xfrm xmlns:a="http://schemas.openxmlformats.org/drawingml/2006/main">
            <a:off x="6560297" y="2326355"/>
            <a:ext cx="4899877" cy="259848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4227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05B94AAB-16D0-40E7-8CEF-F44521C6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7C3AED"/>
                </a:solidFill>
                <a:latin typeface="Microsoft YaHei"/>
                <a:ea typeface="Microsoft YaHei"/>
                <a:cs typeface="Microsoft YaHei"/>
              </a:rPr>
              <a:t>一年级  英语  人教版小学英语（一年级起点）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4A9007FE-EDE3-463E-B88D-CC3AC2364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课堂总结与自检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8F08082D-B7AE-422C-AD5F-2E1E8C87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核心问答：What colour is it?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8EA75C85-7D31-4A92-8C4A-F68944B6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回答句型：It's + 颜色单词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4FB4F732-56D9-4B73-B2BF-EF33F77FE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自检1：熟练认读五种颜色词</a:t>
            </a:r>
          </a:p>
        </p:txBody>
      </p:sp>
      <p:sp>
        <p:nvSpPr>
          <p:cNvPr id="6" name="s7_body4_text">
            <a:extLst xmlns:a="http://schemas.openxmlformats.org/drawingml/2006/main">
              <a:ext uri="{FF2B5EF4-FFF2-40B4-BE49-F238E27FC236}">
                <a16:creationId xmlns:a16="http://schemas.microsoft.com/office/drawing/2014/main" id="{07C2EB1B-D646-41CF-B04B-DCDD050E7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自检2：能听懂Show me指令</a:t>
            </a:r>
          </a:p>
        </p:txBody>
      </p:sp>
    </p:spTree>
    <p:extLst>
      <p:ext uri="{BB962C8B-B14F-4D97-AF65-F5344CB8AC3E}">
        <p14:creationId xmlns:p14="http://schemas.microsoft.com/office/powerpoint/2010/main" val="18678432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2026-09-09T15:32:52.4460000Z</dcterms:created>
  <dcterms:modified xsi:type="dcterms:W3CDTF">2026-09-09T15:32:52.4460000Z</dcterms:modified>
</coreProperties>
</file>