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fe7472988c44da8" /><Relationship Type="http://schemas.openxmlformats.org/officeDocument/2006/relationships/extended-properties" Target="/docProps/app.xml" Id="R1523ea04d8894702" /><Relationship Type="http://schemas.openxmlformats.org/officeDocument/2006/relationships/officeDocument" Target="/ppt/presentation.xml" Id="R6a4f9767863b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8ad013e664464"/>
  </p:sldMasterIdLst>
  <p:notesMasterIdLst>
    <p:notesMasterId xmlns:r="http://schemas.openxmlformats.org/officeDocument/2006/relationships" r:id="R8c3af30ab32145d6"/>
  </p:notesMasterIdLst>
  <p:sldIdLst>
    <p:sldId xmlns:r="http://schemas.openxmlformats.org/officeDocument/2006/relationships" id="256" r:id="R889cafedfb4e4222"/>
    <p:sldId xmlns:r="http://schemas.openxmlformats.org/officeDocument/2006/relationships" id="257" r:id="R183f7b20394a4e03"/>
    <p:sldId xmlns:r="http://schemas.openxmlformats.org/officeDocument/2006/relationships" id="258" r:id="Ra500edcc231e4ef7"/>
    <p:sldId xmlns:r="http://schemas.openxmlformats.org/officeDocument/2006/relationships" id="259" r:id="R5268db86c2d44a24"/>
    <p:sldId xmlns:r="http://schemas.openxmlformats.org/officeDocument/2006/relationships" id="260" r:id="Rcfd11e5a2aac4c02"/>
    <p:sldId xmlns:r="http://schemas.openxmlformats.org/officeDocument/2006/relationships" id="261" r:id="Rc312162ee5144b0a"/>
    <p:sldId xmlns:r="http://schemas.openxmlformats.org/officeDocument/2006/relationships" id="262" r:id="R08253483e85b4eb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f52161c78924900" /><Relationship Type="http://schemas.openxmlformats.org/officeDocument/2006/relationships/slideMaster" Target="/ppt/slideMasters/slideMaster1.xml" Id="Raf18ad013e664464" /><Relationship Type="http://schemas.openxmlformats.org/officeDocument/2006/relationships/notesMaster" Target="/ppt/notesMasters/notesMaster1.xml" Id="R8c3af30ab32145d6" /><Relationship Type="http://schemas.openxmlformats.org/officeDocument/2006/relationships/presProps" Target="/ppt/presProps.xml" Id="R916c48a705a34e91" /><Relationship Type="http://schemas.openxmlformats.org/officeDocument/2006/relationships/tableStyles" Target="/ppt/tableStyles.xml" Id="Rf04973dd470a4867" /><Relationship Type="http://schemas.openxmlformats.org/officeDocument/2006/relationships/slide" Target="/ppt/slides/slide1.xml" Id="R889cafedfb4e4222" /><Relationship Type="http://schemas.openxmlformats.org/officeDocument/2006/relationships/slide" Target="/ppt/slides/slide2.xml" Id="R183f7b20394a4e03" /><Relationship Type="http://schemas.openxmlformats.org/officeDocument/2006/relationships/slide" Target="/ppt/slides/slide3.xml" Id="Ra500edcc231e4ef7" /><Relationship Type="http://schemas.openxmlformats.org/officeDocument/2006/relationships/slide" Target="/ppt/slides/slide4.xml" Id="R5268db86c2d44a24" /><Relationship Type="http://schemas.openxmlformats.org/officeDocument/2006/relationships/slide" Target="/ppt/slides/slide5.xml" Id="Rcfd11e5a2aac4c02" /><Relationship Type="http://schemas.openxmlformats.org/officeDocument/2006/relationships/slide" Target="/ppt/slides/slide6.xml" Id="Rc312162ee5144b0a" /><Relationship Type="http://schemas.openxmlformats.org/officeDocument/2006/relationships/slide" Target="/ppt/slides/slide7.xml" Id="R08253483e85b4eb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068c1ea1ede487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d5766cfbefb4df8" /><Relationship Type="http://schemas.openxmlformats.org/officeDocument/2006/relationships/notesMaster" Target="/ppt/notesMasters/notesMaster1.xml" Id="R9cdd554ffd524c8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60cc31062ee4559" /><Relationship Type="http://schemas.openxmlformats.org/officeDocument/2006/relationships/notesMaster" Target="/ppt/notesMasters/notesMaster1.xml" Id="R7b77222c651c417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203e96d5263487c" /><Relationship Type="http://schemas.openxmlformats.org/officeDocument/2006/relationships/notesMaster" Target="/ppt/notesMasters/notesMaster1.xml" Id="Rd38b010db0bb4e9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321997105334144" /><Relationship Type="http://schemas.openxmlformats.org/officeDocument/2006/relationships/notesMaster" Target="/ppt/notesMasters/notesMaster1.xml" Id="Rde85ae5764aa439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16df086a42d4596" /><Relationship Type="http://schemas.openxmlformats.org/officeDocument/2006/relationships/notesMaster" Target="/ppt/notesMasters/notesMaster1.xml" Id="R7e0bdfd4217d493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6ccee2fd7204840" /><Relationship Type="http://schemas.openxmlformats.org/officeDocument/2006/relationships/notesMaster" Target="/ppt/notesMasters/notesMaster1.xml" Id="R350406693bc845c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32b23194a86483d" /><Relationship Type="http://schemas.openxmlformats.org/officeDocument/2006/relationships/notesMaster" Target="/ppt/notesMasters/notesMaster1.xml" Id="Rab04a48170434a4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同学们好！欢迎来到英语课堂。今天我们一起学习第一单元 My Family，探索怎样用英语询问和介绍自己身边的家人。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老师，平时我特别想向好朋友介绍我的爸爸和妈妈，今天终于可以学会啦！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教材来源：E:\小学教材_统编人教版\英语_人教版\一年级起点\义务教育教科书·英语（一年级起点）二年级上册.pdf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看教材中的父亲照片。Who's he?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He is my father.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father 是爸爸。这一问一答中，he 指这位男性家人。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教材来源：E:\小学教材_统编人教版\英语_人教版\一年级起点\义务教育教科书·英语（一年级起点）二年级上册.pdf</a:t>
            </a:r>
          </a:p>
          <a:p xmlns:a="http://schemas.openxmlformats.org/drawingml/2006/main">
            <a:r>
              <a:t>PDF页码：7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换成妈妈的照片。Who's she?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She is my mother.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mother 是妈妈。介绍这位女性家人，这里用 she。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教材来源：E:\小学教材_统编人教版\英语_人教版\一年级起点\义务教育教科书·英语（一年级起点）二年级上册.pdf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爷爷和奶奶也能用这两个句型介绍吗？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可以。爷爷或外公是 grandfather，奶奶或外婆是 grandmother。请分别选 he 或 she，试着说问句和答句。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教材来源：E:\小学教材_统编人教版\英语_人教版\一年级起点\义务教育教科书·英语（一年级起点）二年级上册.pdf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Who's he? He is my grandfather.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Who's she? She is my grandmother.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注意，这两个英语称呼也可以指外公和外婆，需要根据具体家庭关系理解。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教材来源：E:\小学教材_统编人教版\英语_人教版\一年级起点\义务教育教科书·英语（一年级起点）二年级上册.pdf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brother 能表示哥哥，也能表示弟弟吗？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可以。sister 也可以表示姐姐或妹妹。教材中的介绍是：He is my brother. She is my sister.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教材来源：E:\小学教材_统编人教版\英语_人教版\一年级起点\义务教育教科书·英语（一年级起点）二年级上册.pdf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选教材中的人物图，或者自己画一张角色画，练习询问和介绍。不一定需要拿出真实的家庭照片。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我会先问 Who's he，或者 Who's she，再选对应的家人称呼回答。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检查一下：人物称呼是否合适，he 和 she 是否与本课所指人物对应，句子能否清楚说完整。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教材来源：E:\小学教材_统编人教版\英语_人教版\一年级起点\义务教育教科书·英语（一年级起点）二年级上册.pdf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5614c80e144d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0639ce1ef5d4540" /><Relationship Type="http://schemas.openxmlformats.org/officeDocument/2006/relationships/slideLayout" Target="/ppt/slideLayouts/slideLayout1.xml" Id="R95f28449a3c74be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28449a3c74be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036c0b2004500" /><Relationship Type="http://schemas.openxmlformats.org/officeDocument/2006/relationships/image" Target="/ppt/media/image.png" Id="Rffd54a06cae7479b" /><Relationship Type="http://schemas.openxmlformats.org/officeDocument/2006/relationships/notesSlide" Target="/ppt/notesSlides/notesSlide1.xml" Id="Rc1ba2eee9a0a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1382d2eb4147" /><Relationship Type="http://schemas.openxmlformats.org/officeDocument/2006/relationships/image" Target="/ppt/media/image2.png" Id="Rc0f46be3f4eb4f27" /><Relationship Type="http://schemas.openxmlformats.org/officeDocument/2006/relationships/notesSlide" Target="/ppt/notesSlides/notesSlide2.xml" Id="R420b655ec207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9cd9f0154391" /><Relationship Type="http://schemas.openxmlformats.org/officeDocument/2006/relationships/image" Target="/ppt/media/image3.png" Id="R61357ea025504a6b" /><Relationship Type="http://schemas.openxmlformats.org/officeDocument/2006/relationships/notesSlide" Target="/ppt/notesSlides/notesSlide3.xml" Id="Re94830df7c19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51cc2f46b4a26" /><Relationship Type="http://schemas.openxmlformats.org/officeDocument/2006/relationships/notesSlide" Target="/ppt/notesSlides/notesSlide4.xml" Id="R738e300e83ee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c4b09266a4146" /><Relationship Type="http://schemas.openxmlformats.org/officeDocument/2006/relationships/image" Target="/ppt/media/image4.png" Id="R70b765a2d93a4456" /><Relationship Type="http://schemas.openxmlformats.org/officeDocument/2006/relationships/notesSlide" Target="/ppt/notesSlides/notesSlide5.xml" Id="R2d4aa3c64016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ee2a7b82488b" /><Relationship Type="http://schemas.openxmlformats.org/officeDocument/2006/relationships/image" Target="/ppt/media/image5.png" Id="R3d41b6147003493f" /><Relationship Type="http://schemas.openxmlformats.org/officeDocument/2006/relationships/notesSlide" Target="/ppt/notesSlides/notesSlide6.xml" Id="R523ae4a7ade6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9b5105b24bd0" /><Relationship Type="http://schemas.openxmlformats.org/officeDocument/2006/relationships/image" Target="/ppt/media/image6.png" Id="R533e246f98604096" /><Relationship Type="http://schemas.openxmlformats.org/officeDocument/2006/relationships/notesSlide" Target="/ppt/notesSlides/notesSlide7.xml" Id="R27fe56ca3da84a1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2CC701CF-60D1-48A1-BCAE-CE99F3533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二年级  英语  人教版小学英语（一年级起点）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8FE8C63F-8C1A-4A4F-B312-BB1BF0DF2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My Family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9D227BCD-65B8-4364-84F2-73F88BA06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学习用英语询问和介绍家人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70019E05-F2E1-457B-A8A7-28595185B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核心句型：Who's he/she?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34F02741-82CA-47E9-B116-FC333E3CB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答语结构：He/She is my...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d54a06cae7479b"/>
          <a:stretch xmlns:a="http://schemas.openxmlformats.org/drawingml/2006/main"/>
        </p:blipFill>
        <p:spPr>
          <a:xfrm xmlns:a="http://schemas.openxmlformats.org/drawingml/2006/main">
            <a:off x="6560297" y="2226605"/>
            <a:ext cx="4899877" cy="279798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1518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F4A8093A-0588-4E85-9641-BA59372E3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二年级  英语  人教版小学英语（一年级起点）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F1F52985-C42A-4421-BDAF-9AE075AFD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询问与介绍男性家人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160B9148-1C2A-4CC5-A048-B32C03D1A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Who's he? 他是谁？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CDBE6E6C-6FC2-456F-B55B-B8E406173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 is my father. 他是我的爸爸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42942B86-E2A6-4B24-8F96-A873B06DA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 在本课指男性家人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f46be3f4eb4f27"/>
          <a:stretch xmlns:a="http://schemas.openxmlformats.org/drawingml/2006/main"/>
        </p:blipFill>
        <p:spPr>
          <a:xfrm xmlns:a="http://schemas.openxmlformats.org/drawingml/2006/main">
            <a:off x="7237108" y="1691640"/>
            <a:ext cx="3546256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57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74A7379C-D889-4ADC-B45E-E13B0A58D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二年级  英语  人教版小学英语（一年级起点）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47D086B1-5C7B-4C75-A884-6265F7753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询问与介绍女性家人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B9C662D5-6593-4FB9-BC71-00AC43690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Who's she? 她是谁？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5C78C5A-904D-4C6F-9312-A043BEE91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She is my mother. 她是我的妈妈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D293A353-9261-40A9-BAAE-9E0BC5AE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she 在本课指女性家人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357ea025504a6b"/>
          <a:stretch xmlns:a="http://schemas.openxmlformats.org/drawingml/2006/main"/>
        </p:blipFill>
        <p:spPr>
          <a:xfrm xmlns:a="http://schemas.openxmlformats.org/drawingml/2006/main">
            <a:off x="6560297" y="2540840"/>
            <a:ext cx="4899877" cy="21695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4370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9FD13A78-D014-4F35-AE86-730AF268C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二年级  英语  人教版小学英语（一年级起点）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F4DD3B31-A030-45E9-A53A-1677F068E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长辈的问与答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D0A1E674-FCA1-4DC4-A56F-14C4F5AF4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练习：假设你要介绍爷爷和奶奶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08C9FD5C-18BB-452A-A7A8-6FA61BF4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grandfather：爷爷或外公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6E635C1C-EBDB-472A-8385-5FCC45624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grandmother：奶奶或外婆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A62C906E-C873-48CC-A6E9-355DFEAC9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分别怎样询问和介绍？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F5E5AFB8-C2BC-4ABD-9529-294F5ED73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9123368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9EEB315F-5F21-46C2-8D23-6ED7EA0D9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二年级  英语  人教版小学英语（一年级起点）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60856298-E143-42CA-B409-B5546A679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祖辈成员的问答表达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759041D1-FAEB-49F1-BD9A-CC3D828E7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问爷爷：Who's he?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20E21E60-1602-47C7-A680-F760CB3C1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答爷爷：He is my grandfather.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6B1741D6-83AE-4B6C-8DCF-744414A02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问奶奶：Who's she?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1B5DD1ED-4249-41F7-9BE8-B7D46F13B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答奶奶：She is my grandmother.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b765a2d93a4456"/>
          <a:stretch xmlns:a="http://schemas.openxmlformats.org/drawingml/2006/main"/>
        </p:blipFill>
        <p:spPr>
          <a:xfrm xmlns:a="http://schemas.openxmlformats.org/drawingml/2006/main">
            <a:off x="6560297" y="2226605"/>
            <a:ext cx="4899877" cy="279798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039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AA8E6686-7150-4C70-AA71-1E8519754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二年级  英语  人教版小学英语（一年级起点）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0187F299-5EDA-42E1-A15C-B875E4AB8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兄弟与姐妹的表达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FF5E5DB0-2EC0-419D-BCA0-229509E3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brother：哥哥或弟弟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61144A0-E7F6-418C-B6BC-48423C7A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sister：姐姐或妹妹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6B01A2BD-FF28-42AB-8E88-D42318D5D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 is my brother.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FB9F0536-66FD-423D-999B-99371016D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She is my sister.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41b6147003493f"/>
          <a:stretch xmlns:a="http://schemas.openxmlformats.org/drawingml/2006/main"/>
        </p:blipFill>
        <p:spPr>
          <a:xfrm xmlns:a="http://schemas.openxmlformats.org/drawingml/2006/main">
            <a:off x="6560297" y="2226605"/>
            <a:ext cx="4899877" cy="279798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213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35FA151-0120-495B-9487-8F2B9D00C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二年级  英语  人教版小学英语（一年级起点）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05F7A318-6823-4BB0-AA91-FE8B44561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家庭成员小结与练习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F040376F-688E-4742-A6FC-90AB3B884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Who's he? / Who's she?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AFFD58E7-9B4E-4893-B358-B2F5954BD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He is my... / She is my...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1FEBBF82-F04C-45F0-8A18-7B3AF8E53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可用教材图或角色画练习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171218B8-6630-46B7-AC1C-A13324287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自检：称呼和句子是否对应？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3e246f98604096"/>
          <a:stretch xmlns:a="http://schemas.openxmlformats.org/drawingml/2006/main"/>
        </p:blipFill>
        <p:spPr>
          <a:xfrm xmlns:a="http://schemas.openxmlformats.org/drawingml/2006/main">
            <a:off x="6560297" y="1947475"/>
            <a:ext cx="4899877" cy="335624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2769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2026-09-09T15:22:39.6780000Z</dcterms:created>
  <dcterms:modified xsi:type="dcterms:W3CDTF">2026-09-09T15:22:39.6780000Z</dcterms:modified>
</coreProperties>
</file>