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5cd8551468d47cf" /><Relationship Type="http://schemas.openxmlformats.org/officeDocument/2006/relationships/extended-properties" Target="/docProps/app.xml" Id="Reb31bc1607364bd2" /><Relationship Type="http://schemas.openxmlformats.org/officeDocument/2006/relationships/officeDocument" Target="/ppt/presentation.xml" Id="R6ca70f80f9ce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1fd011baf46ec"/>
  </p:sldMasterIdLst>
  <p:notesMasterIdLst>
    <p:notesMasterId xmlns:r="http://schemas.openxmlformats.org/officeDocument/2006/relationships" r:id="R7465b0d3e34441ec"/>
  </p:notesMasterIdLst>
  <p:sldIdLst>
    <p:sldId xmlns:r="http://schemas.openxmlformats.org/officeDocument/2006/relationships" id="256" r:id="Rc25ebd78ef84470a"/>
    <p:sldId xmlns:r="http://schemas.openxmlformats.org/officeDocument/2006/relationships" id="257" r:id="R253a4b540a414218"/>
    <p:sldId xmlns:r="http://schemas.openxmlformats.org/officeDocument/2006/relationships" id="258" r:id="R082fa23b735143e1"/>
    <p:sldId xmlns:r="http://schemas.openxmlformats.org/officeDocument/2006/relationships" id="259" r:id="R0ae5d010bbc14f02"/>
    <p:sldId xmlns:r="http://schemas.openxmlformats.org/officeDocument/2006/relationships" id="260" r:id="R9724ad2a2fde4feb"/>
    <p:sldId xmlns:r="http://schemas.openxmlformats.org/officeDocument/2006/relationships" id="261" r:id="Rc1e5d2ba51884b30"/>
    <p:sldId xmlns:r="http://schemas.openxmlformats.org/officeDocument/2006/relationships" id="262" r:id="R16d0bddab8c4419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9d09b24cba49aa" /><Relationship Type="http://schemas.openxmlformats.org/officeDocument/2006/relationships/slideMaster" Target="/ppt/slideMasters/slideMaster1.xml" Id="Rbd61fd011baf46ec" /><Relationship Type="http://schemas.openxmlformats.org/officeDocument/2006/relationships/notesMaster" Target="/ppt/notesMasters/notesMaster1.xml" Id="R7465b0d3e34441ec" /><Relationship Type="http://schemas.openxmlformats.org/officeDocument/2006/relationships/presProps" Target="/ppt/presProps.xml" Id="R9c76e1f490204661" /><Relationship Type="http://schemas.openxmlformats.org/officeDocument/2006/relationships/tableStyles" Target="/ppt/tableStyles.xml" Id="R009eb425810144c7" /><Relationship Type="http://schemas.openxmlformats.org/officeDocument/2006/relationships/slide" Target="/ppt/slides/slide1.xml" Id="Rc25ebd78ef84470a" /><Relationship Type="http://schemas.openxmlformats.org/officeDocument/2006/relationships/slide" Target="/ppt/slides/slide2.xml" Id="R253a4b540a414218" /><Relationship Type="http://schemas.openxmlformats.org/officeDocument/2006/relationships/slide" Target="/ppt/slides/slide3.xml" Id="R082fa23b735143e1" /><Relationship Type="http://schemas.openxmlformats.org/officeDocument/2006/relationships/slide" Target="/ppt/slides/slide4.xml" Id="R0ae5d010bbc14f02" /><Relationship Type="http://schemas.openxmlformats.org/officeDocument/2006/relationships/slide" Target="/ppt/slides/slide5.xml" Id="R9724ad2a2fde4feb" /><Relationship Type="http://schemas.openxmlformats.org/officeDocument/2006/relationships/slide" Target="/ppt/slides/slide6.xml" Id="Rc1e5d2ba51884b30" /><Relationship Type="http://schemas.openxmlformats.org/officeDocument/2006/relationships/slide" Target="/ppt/slides/slide7.xml" Id="R16d0bddab8c4419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7f64c7ee29a4e2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379121702a44c8b" /><Relationship Type="http://schemas.openxmlformats.org/officeDocument/2006/relationships/notesMaster" Target="/ppt/notesMasters/notesMaster1.xml" Id="Ra1b9b687960d451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3b5d12c1ff7408b" /><Relationship Type="http://schemas.openxmlformats.org/officeDocument/2006/relationships/notesMaster" Target="/ppt/notesMasters/notesMaster1.xml" Id="Rfba849db24b64ac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924d53864c2451e" /><Relationship Type="http://schemas.openxmlformats.org/officeDocument/2006/relationships/notesMaster" Target="/ppt/notesMasters/notesMaster1.xml" Id="Rf614a44993554f4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0a033455984e57" /><Relationship Type="http://schemas.openxmlformats.org/officeDocument/2006/relationships/notesMaster" Target="/ppt/notesMasters/notesMaster1.xml" Id="Rd0b2f25e94314c4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1c36b4cb072486b" /><Relationship Type="http://schemas.openxmlformats.org/officeDocument/2006/relationships/notesMaster" Target="/ppt/notesMasters/notesMaster1.xml" Id="Rcafff28944f7453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d99f40da227465e" /><Relationship Type="http://schemas.openxmlformats.org/officeDocument/2006/relationships/notesMaster" Target="/ppt/notesMasters/notesMaster1.xml" Id="R076f2af4fb20486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2ac82911d8d4a82" /><Relationship Type="http://schemas.openxmlformats.org/officeDocument/2006/relationships/notesMaster" Target="/ppt/notesMasters/notesMaster1.xml" Id="Rcf8e5a416f9846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新学期见到新老师和新同学，怎样用英语大方地问好并介绍自己呢？今天我们一起来学习第一单元的打招呼与自我介绍。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老师，我看到图中的两个小朋友一边招手一边说话，他们说的是英语吗？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没错，Mike和吴斌斌正在用英语互相问候和自我介绍呢！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看教材图，怀特老师说：Hello, I'm Miss White. 吴斌斌说：Hello, I'm Wu Binbin. Sarah说：Hi, I'm Sarah。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老师，为什么吴斌斌用Hello，而Sarah用Hi呢？它们有什么不同？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Hello 和 Hi 都是常见问候语。Hi 语气通常更随和，但不用把两者硬分成只能对某一种人使用。本课重点是先友好问候，再介绍自己。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教材上方的棕色小熊是 Zoom。它这样介绍自己：Hello! I'm Zoom. 用 I'm 加名字，就能介绍自己。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老师，自我介绍时如果只说名字，不加I'm可以吗？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在一些对话情境里，单说名字也能让人明白。这节课练习完整句型：I'm 是 I am 的缩写，意思是我是。用 I'm 加名字，能清楚介绍自己。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现在进入情境挑战。开学第一天你遇到新同学John，想主动上前问好并介绍自己叫Li Ming。请按暂停键大声试一试。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我知道了，先打招呼再介绍名字，我这就暂停练习！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我们可以说：Hello, I'm Li Ming. 或者：Hi, I'm Li Ming. 对方接着会回应：Hello, Li Ming. I'm John。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老师，我刚才说的就是Hi, I'm Li Ming，原来两种问候都可以！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没错！先热情问候，再用I'm加名字，就是规范的自我介绍。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看教材下方的活动图，刘欣微笑着说：Hello, I'm Liu Xin. 同伴戴着头饰回应：Hi, I'm John。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老师，戴上头饰扮演角色来练对话，感觉像在做游戏！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可以用角色卡练习，也可以直接和同伴问候。声音清楚，态度友好，让对方听明白你的介绍。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今天我们学会了用Hello和Hi问好，以及用I'm加名字介绍自己。课后请制作角色卡，和同桌互相练习。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老师，我们练习时要怎么自检呢？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自检有两点：第一，问候声是否响亮友好；第二，自我介绍是否完整说出I'm加名字。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教材来源：E:\小学教材_统编人教版\英语_人教版\三年级起点_PEP\义务教育教科书·英语（PEP）（三年级起点）三年级上册.pdf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b0c45ddfe4bd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6fc848c1eef43a3" /><Relationship Type="http://schemas.openxmlformats.org/officeDocument/2006/relationships/slideLayout" Target="/ppt/slideLayouts/slideLayout1.xml" Id="R1bd6397825e143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6397825e143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84c6e31d4c9d" /><Relationship Type="http://schemas.openxmlformats.org/officeDocument/2006/relationships/image" Target="/ppt/media/image.png" Id="R24573b59f7ef4b58" /><Relationship Type="http://schemas.openxmlformats.org/officeDocument/2006/relationships/notesSlide" Target="/ppt/notesSlides/notesSlide1.xml" Id="Rfab3b68c1f74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3c032e0f4ecb" /><Relationship Type="http://schemas.openxmlformats.org/officeDocument/2006/relationships/image" Target="/ppt/media/image2.png" Id="R137ba6e33f86491b" /><Relationship Type="http://schemas.openxmlformats.org/officeDocument/2006/relationships/notesSlide" Target="/ppt/notesSlides/notesSlide2.xml" Id="Rf0802e777d54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bd24128744c3" /><Relationship Type="http://schemas.openxmlformats.org/officeDocument/2006/relationships/image" Target="/ppt/media/image3.png" Id="R1cea882ee85b49c0" /><Relationship Type="http://schemas.openxmlformats.org/officeDocument/2006/relationships/notesSlide" Target="/ppt/notesSlides/notesSlide3.xml" Id="R864d348bf690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52b550324a9d" /><Relationship Type="http://schemas.openxmlformats.org/officeDocument/2006/relationships/notesSlide" Target="/ppt/notesSlides/notesSlide4.xml" Id="R17fea6bd95c0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981d592104544" /><Relationship Type="http://schemas.openxmlformats.org/officeDocument/2006/relationships/notesSlide" Target="/ppt/notesSlides/notesSlide5.xml" Id="R63bd6c546818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b23020c14cf2" /><Relationship Type="http://schemas.openxmlformats.org/officeDocument/2006/relationships/image" Target="/ppt/media/image4.png" Id="R8b2126bd930b4686" /><Relationship Type="http://schemas.openxmlformats.org/officeDocument/2006/relationships/notesSlide" Target="/ppt/notesSlides/notesSlide6.xml" Id="Rd3ebf9572939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6f974c98401b" /><Relationship Type="http://schemas.openxmlformats.org/officeDocument/2006/relationships/notesSlide" Target="/ppt/notesSlides/notesSlide7.xml" Id="R36d4b09ec815422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EF22EF25-AE9B-49B2-87C0-EAF57012B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914E1299-FD45-47D8-92FA-9A64F2B34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Hello!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4A3B498-08F5-4441-BDBC-6980437D0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学习问候语：Hello 和 Hi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FC2C24ED-B3E7-43E8-93AD-D2D3A2BA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学习自我介绍句型：I'm...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D4B99BFF-8FC3-4457-B05B-D5E25CF41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初次见面大方礼貌地交流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573b59f7ef4b58"/>
          <a:stretch xmlns:a="http://schemas.openxmlformats.org/drawingml/2006/main"/>
        </p:blipFill>
        <p:spPr>
          <a:xfrm xmlns:a="http://schemas.openxmlformats.org/drawingml/2006/main">
            <a:off x="7317673" y="1691640"/>
            <a:ext cx="338512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368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9B4B9E94-59AC-4538-89A8-5ECECD0A6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262442D0-2CFB-489C-B5BB-DFAC3C196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认识问候语Hello与Hi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E3416A06-533D-4799-98B8-DF7996588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Hello, I'm Miss White.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9B7BA5C0-9BD8-498E-9BE5-D3DC47FDF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Hello, I'm Wu Binbin.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1B3F07A5-99BB-4FCE-8EB4-AD19AD26A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Hi, I'm Sarah.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D6D41DB3-DB89-4A24-8AE4-AB3D8F36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Hello 和 Hi 都可用于问候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7ba6e33f86491b"/>
          <a:stretch xmlns:a="http://schemas.openxmlformats.org/drawingml/2006/main"/>
        </p:blipFill>
        <p:spPr>
          <a:xfrm xmlns:a="http://schemas.openxmlformats.org/drawingml/2006/main">
            <a:off x="6560297" y="1814384"/>
            <a:ext cx="4899877" cy="362242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6515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DAEDACF8-CB09-4B14-9B8A-B2CC7EA51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E294FDB0-1610-4BBF-90A7-29F4F30CF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自我介绍句型I'm...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68171878-A62B-473D-A648-2925606D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Hello! I'm Zoom.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91AA2D46-9303-471E-87AD-3A85DD058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I'm + 名字：介绍自己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D69FA4A2-AFF2-4CD6-A996-557333797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 am 可以缩写成 I'm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ea882ee85b49c0"/>
          <a:stretch xmlns:a="http://schemas.openxmlformats.org/drawingml/2006/main"/>
        </p:blipFill>
        <p:spPr>
          <a:xfrm xmlns:a="http://schemas.openxmlformats.org/drawingml/2006/main">
            <a:off x="6792961" y="1691640"/>
            <a:ext cx="4434548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94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4EC294D6-34C9-4A20-B7CF-636360C1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82B1137D-8EB4-45E7-A8FC-06B5245D9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情境交际任务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CB16F136-6973-4C8A-8C90-1E78D83F8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情境：开学在走廊遇到新同学John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54572ADC-BA69-4602-9AE8-889419480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任务：向对方问好并介绍自己叫Li Ming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3D67F729-68A1-448A-8295-E45FA7B63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要求：运用本节课所学英语句型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3E8D3F77-680F-4E89-B9D8-DC9BA082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请按下暂停键，大声说出你的句子</a:t>
            </a:r>
          </a:p>
        </p:txBody>
      </p:sp>
    </p:spTree>
    <p:extLst>
      <p:ext uri="{BB962C8B-B14F-4D97-AF65-F5344CB8AC3E}">
        <p14:creationId xmlns:p14="http://schemas.microsoft.com/office/powerpoint/2010/main" val="12279279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AF45FA0-1CE6-44CD-812A-C7BC5F3E3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C42BF94A-7195-4672-B9E7-1A56AA64D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情境任务参考表达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1D5843E7-6E6B-4A91-B6AF-1DD95337D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问候表达一：Hello, I'm Li Ming.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AD012E4D-1A1F-4D2F-9BD1-D8C04880D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问候表达二：Hi, I'm Li Ming.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D7EAB6C-F24F-43C5-9213-1B43E420E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对方回应：Hello, Li Ming. I'm John.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35AF8762-97B4-4952-BA07-6AF79270F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评价：问候礼貌，姓名介绍完整</a:t>
            </a:r>
          </a:p>
        </p:txBody>
      </p:sp>
    </p:spTree>
    <p:extLst>
      <p:ext uri="{BB962C8B-B14F-4D97-AF65-F5344CB8AC3E}">
        <p14:creationId xmlns:p14="http://schemas.microsoft.com/office/powerpoint/2010/main" val="677631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E7CD7088-7A4C-48FC-8629-4604A84C1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31CCA1C5-BCAD-45B2-ADD7-ED0FD248B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头饰游戏与互动表达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B5966E2C-CC92-4C5C-95F4-0F3DDF9CF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Hello, I'm Liu Xin.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8B9BB0CE-9C31-4BB8-9804-C3EAE88DC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Hi, I'm John.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12F13AF2-F844-41A1-9276-30EA7C786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用角色卡练习相互问候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1FC4975A-B265-4679-BC02-D51AF26E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声音清楚，态度友好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2126bd930b4686"/>
          <a:stretch xmlns:a="http://schemas.openxmlformats.org/drawingml/2006/main"/>
        </p:blipFill>
        <p:spPr>
          <a:xfrm xmlns:a="http://schemas.openxmlformats.org/drawingml/2006/main">
            <a:off x="6560297" y="1955868"/>
            <a:ext cx="4899877" cy="333945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8687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AFF0346-07CA-4523-983E-22CC08633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三年级  英语  人教版PEP小学英语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835B3D69-3AD6-484A-BA80-1D590100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核心梳理与课后练习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C2CA373-9993-4415-B1E3-F696A01A8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问候语：Hello! / Hi!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F7435F85-3484-426F-955A-A52A23613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自我介绍：I'm + 自己的名字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13995ED7-405D-45BE-96F3-843677089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练习：制作角色卡与同桌互相练习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785C88A4-786D-48F8-93D0-07C17F2D6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自检：问候清晰响亮，句型完整</a:t>
            </a:r>
          </a:p>
        </p:txBody>
      </p:sp>
    </p:spTree>
    <p:extLst>
      <p:ext uri="{BB962C8B-B14F-4D97-AF65-F5344CB8AC3E}">
        <p14:creationId xmlns:p14="http://schemas.microsoft.com/office/powerpoint/2010/main" val="17780332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2026-09-09T15:22:42.7410000Z</dcterms:created>
  <dcterms:modified xsi:type="dcterms:W3CDTF">2026-09-09T15:22:42.7410000Z</dcterms:modified>
</coreProperties>
</file>