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59cf3e09cae4100" /><Relationship Type="http://schemas.openxmlformats.org/officeDocument/2006/relationships/extended-properties" Target="/docProps/app.xml" Id="Rbedebac46e2d411a" /><Relationship Type="http://schemas.openxmlformats.org/officeDocument/2006/relationships/officeDocument" Target="/ppt/presentation.xml" Id="R46548e8f9f87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4dc721af64dd4"/>
  </p:sldMasterIdLst>
  <p:notesMasterIdLst>
    <p:notesMasterId xmlns:r="http://schemas.openxmlformats.org/officeDocument/2006/relationships" r:id="Rc071f96e60bb4c18"/>
  </p:notesMasterIdLst>
  <p:sldIdLst>
    <p:sldId xmlns:r="http://schemas.openxmlformats.org/officeDocument/2006/relationships" id="256" r:id="R398d799d50a34c83"/>
    <p:sldId xmlns:r="http://schemas.openxmlformats.org/officeDocument/2006/relationships" id="257" r:id="Rf77137e711974859"/>
    <p:sldId xmlns:r="http://schemas.openxmlformats.org/officeDocument/2006/relationships" id="258" r:id="R48608cfd25564094"/>
    <p:sldId xmlns:r="http://schemas.openxmlformats.org/officeDocument/2006/relationships" id="259" r:id="Re367dcd44db54edd"/>
    <p:sldId xmlns:r="http://schemas.openxmlformats.org/officeDocument/2006/relationships" id="260" r:id="R2bb8037aa7fc459e"/>
    <p:sldId xmlns:r="http://schemas.openxmlformats.org/officeDocument/2006/relationships" id="261" r:id="R11fa56f72372497a"/>
    <p:sldId xmlns:r="http://schemas.openxmlformats.org/officeDocument/2006/relationships" id="262" r:id="R15ee225148af4dc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c0d6e106bf4bf6" /><Relationship Type="http://schemas.openxmlformats.org/officeDocument/2006/relationships/slideMaster" Target="/ppt/slideMasters/slideMaster1.xml" Id="Rbcd4dc721af64dd4" /><Relationship Type="http://schemas.openxmlformats.org/officeDocument/2006/relationships/notesMaster" Target="/ppt/notesMasters/notesMaster1.xml" Id="Rc071f96e60bb4c18" /><Relationship Type="http://schemas.openxmlformats.org/officeDocument/2006/relationships/presProps" Target="/ppt/presProps.xml" Id="Rf6b81a1b90534cd5" /><Relationship Type="http://schemas.openxmlformats.org/officeDocument/2006/relationships/tableStyles" Target="/ppt/tableStyles.xml" Id="Reeaf0448087449c4" /><Relationship Type="http://schemas.openxmlformats.org/officeDocument/2006/relationships/slide" Target="/ppt/slides/slide1.xml" Id="R398d799d50a34c83" /><Relationship Type="http://schemas.openxmlformats.org/officeDocument/2006/relationships/slide" Target="/ppt/slides/slide2.xml" Id="Rf77137e711974859" /><Relationship Type="http://schemas.openxmlformats.org/officeDocument/2006/relationships/slide" Target="/ppt/slides/slide3.xml" Id="R48608cfd25564094" /><Relationship Type="http://schemas.openxmlformats.org/officeDocument/2006/relationships/slide" Target="/ppt/slides/slide4.xml" Id="Re367dcd44db54edd" /><Relationship Type="http://schemas.openxmlformats.org/officeDocument/2006/relationships/slide" Target="/ppt/slides/slide5.xml" Id="R2bb8037aa7fc459e" /><Relationship Type="http://schemas.openxmlformats.org/officeDocument/2006/relationships/slide" Target="/ppt/slides/slide6.xml" Id="R11fa56f72372497a" /><Relationship Type="http://schemas.openxmlformats.org/officeDocument/2006/relationships/slide" Target="/ppt/slides/slide7.xml" Id="R15ee225148af4dc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6abad323603409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fe33dce0f40437e" /><Relationship Type="http://schemas.openxmlformats.org/officeDocument/2006/relationships/notesMaster" Target="/ppt/notesMasters/notesMaster1.xml" Id="Rc531252c56c749e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19d27704af4d7c" /><Relationship Type="http://schemas.openxmlformats.org/officeDocument/2006/relationships/notesMaster" Target="/ppt/notesMasters/notesMaster1.xml" Id="R5279a407b0fa4c4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f4e77ef62784a5f" /><Relationship Type="http://schemas.openxmlformats.org/officeDocument/2006/relationships/notesMaster" Target="/ppt/notesMasters/notesMaster1.xml" Id="Ra270859258494f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1346fd1c5ab405b" /><Relationship Type="http://schemas.openxmlformats.org/officeDocument/2006/relationships/notesMaster" Target="/ppt/notesMasters/notesMaster1.xml" Id="R2943736536d4471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f007ded18194e22" /><Relationship Type="http://schemas.openxmlformats.org/officeDocument/2006/relationships/notesMaster" Target="/ppt/notesMasters/notesMaster1.xml" Id="R49e880c5acd148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6f155fd3d7b4b44" /><Relationship Type="http://schemas.openxmlformats.org/officeDocument/2006/relationships/notesMaster" Target="/ppt/notesMasters/notesMaster1.xml" Id="Rff7251c2dbf14cf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f3036575d054205" /><Relationship Type="http://schemas.openxmlformats.org/officeDocument/2006/relationships/notesMaster" Target="/ppt/notesMasters/notesMaster1.xml" Id="R3eadbd143e894a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大家好！今天我们走进四年级上册第一单元，学习如何用英语询问物品的位置，并用方位介词准确描述。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教材用新教室作情境。想知道某样物品在哪里，可以问：Where is it?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老师，书本里有写 Where is，还有写 Where's，它们是一样的意思吗？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Where's 就是 Where is 的缩写。在这类问句中，两种写法表达同样的意思。例如：Where's my schoolbag?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教材中的画挂在窗户附近。回答位置可以说：It's near the window.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这里的 near 表示在旁边或附近。如果书包在电脑旁边，就可以说 It's near the computer。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如果蜡笔在课桌肚里面，应该用 near，还是 in 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看清题目的条件：蜡笔在桌肚内部。请把正确的词填进 It's 后面的空格，暂停视频说一说。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答案揭晓！当物体在某个空间的内部时，要用介词 in。所以正确回答是：It's in a desk。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老师，那我怎么判断什么时候用 in，什么时候用 near 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这里比较的是在内部和在附近两种位置。蜡笔在桌肚内部，用 in；物品在参照物附近，可以用 near。描述时要选清楚参照物。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现在让我们把问句和答句连起来练习：Where's my schoolbag? It's near the computer。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老师，我也来试一句：Where is my picture? It's near the window！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这是一组问答示例。实际练习时先找准物品，再观察它与窗户或电脑的位置关系，按看到的情况回答。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今天用 Where is it 询问位置，用 in 表示在内部，用 near 表示在附近。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我可以把笔放进笔袋，练习说：It's in the pencil bag.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再换一个位置，重新观察后回答。自检：物品、参照物和介词是不是对应？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教材来源：E:\小学教材_统编人教版\英语_人教版\三年级起点_PEP\义务教育教科书·英语（PEP）（三年级起点）四年级上册.pdf</a:t>
            </a:r>
          </a:p>
          <a:p xmlns:a="http://schemas.openxmlformats.org/drawingml/2006/main">
            <a:r>
              <a:t>PDF页码：[7,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c4ce645ba432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0310e1621941d3" /><Relationship Type="http://schemas.openxmlformats.org/officeDocument/2006/relationships/slideLayout" Target="/ppt/slideLayouts/slideLayout1.xml" Id="R08392aa06a064f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92aa06a064f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6ae1f41b4ae9" /><Relationship Type="http://schemas.openxmlformats.org/officeDocument/2006/relationships/image" Target="/ppt/media/image.png" Id="Raafca08d0b024d56" /><Relationship Type="http://schemas.openxmlformats.org/officeDocument/2006/relationships/notesSlide" Target="/ppt/notesSlides/notesSlide1.xml" Id="R0795c475b65d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ef4e33f247c8" /><Relationship Type="http://schemas.openxmlformats.org/officeDocument/2006/relationships/notesSlide" Target="/ppt/notesSlides/notesSlide2.xml" Id="R56413c9740c9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9e6ee5754056" /><Relationship Type="http://schemas.openxmlformats.org/officeDocument/2006/relationships/image" Target="/ppt/media/image2.png" Id="R964b07da14a444fb" /><Relationship Type="http://schemas.openxmlformats.org/officeDocument/2006/relationships/notesSlide" Target="/ppt/notesSlides/notesSlide3.xml" Id="Rc24adbf9ad47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901d5efa488a" /><Relationship Type="http://schemas.openxmlformats.org/officeDocument/2006/relationships/notesSlide" Target="/ppt/notesSlides/notesSlide4.xml" Id="Rae03923e31c0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9851128a40bb" /><Relationship Type="http://schemas.openxmlformats.org/officeDocument/2006/relationships/image" Target="/ppt/media/image3.png" Id="R402a8a6de31f43e3" /><Relationship Type="http://schemas.openxmlformats.org/officeDocument/2006/relationships/notesSlide" Target="/ppt/notesSlides/notesSlide5.xml" Id="R94d1bba37804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eec976ed497f" /><Relationship Type="http://schemas.openxmlformats.org/officeDocument/2006/relationships/notesSlide" Target="/ppt/notesSlides/notesSlide6.xml" Id="R08770bb973a9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6fbc72d54ee0" /><Relationship Type="http://schemas.openxmlformats.org/officeDocument/2006/relationships/notesSlide" Target="/ppt/notesSlides/notesSlide7.xml" Id="R43a4c0977c9741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568A708-1E02-41CC-B2BA-4A5F224FF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EDE5CD6-F9E1-4242-AB6D-C612D0E5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My classroom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5AF816F8-EEEE-49B2-8134-C6235DD79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核心句型：Where is it?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24EAB17A-BEA9-41DA-A002-DB7D68DD1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方位介词：near / in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4ADC5290-E8E5-4D63-AF91-941CADFF5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情境应用：寻找教室物品并描述位置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fca08d0b024d56"/>
          <a:stretch xmlns:a="http://schemas.openxmlformats.org/drawingml/2006/main"/>
        </p:blipFill>
        <p:spPr>
          <a:xfrm xmlns:a="http://schemas.openxmlformats.org/drawingml/2006/main">
            <a:off x="6561723" y="1691640"/>
            <a:ext cx="4897025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176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3F48062-D1C7-4EE5-B9B3-775184C77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10599F7E-1D21-4BE0-987E-9C06AD495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认识询问位置的句型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AD418AB-BFF3-4321-AA18-0CA56F07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Where is it? 用于询问“它在哪里？”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17D8C53C-D0FC-443D-9F9B-011A3A249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Where's 是 Where is 的缩写形式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84CB436-6943-4CBF-B63C-9D45BA20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可以用具体物品替换代词 it</a:t>
            </a:r>
          </a:p>
        </p:txBody>
      </p:sp>
    </p:spTree>
    <p:extLst>
      <p:ext uri="{BB962C8B-B14F-4D97-AF65-F5344CB8AC3E}">
        <p14:creationId xmlns:p14="http://schemas.microsoft.com/office/powerpoint/2010/main" val="2092307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2D8A3234-7122-4134-AC47-94E6FF110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96C0CDCB-5639-4D56-B904-3362A8508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方位介词 near 的用法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8A5AB8F-1299-48E3-807D-6BD3A791B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near 表示“在……附近 / 旁边”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2FC777E-F1A1-47D9-A8AB-77512033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It's near the window. (在窗旁)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722565C4-3538-4EA0-9D98-7F897474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It's near the computer. (在电脑旁)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4b07da14a444fb"/>
          <a:stretch xmlns:a="http://schemas.openxmlformats.org/drawingml/2006/main"/>
        </p:blipFill>
        <p:spPr>
          <a:xfrm xmlns:a="http://schemas.openxmlformats.org/drawingml/2006/main">
            <a:off x="7704718" y="1691640"/>
            <a:ext cx="2611035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521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CCCC770A-FC5C-4CCC-A8DC-09419992C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C5DF4D48-D17C-40C2-AE5E-7796C41E9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情境思考：蜡笔在哪里？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DC559A2-4605-4C55-B11B-3819B317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情境：蜡笔放在了课桌肚里面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98AF1674-FD9A-4380-9A52-E6C00759B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问题：这时该用 near 还是 in？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8BE28F2D-C83E-47A5-80E7-DD7CE0FE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句子填空：It's ____ a desk.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03C3C6A0-C625-40FA-8A1E-E17238272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请按暂停键思考，稍后核对答案</a:t>
            </a:r>
          </a:p>
        </p:txBody>
      </p:sp>
    </p:spTree>
    <p:extLst>
      <p:ext uri="{BB962C8B-B14F-4D97-AF65-F5344CB8AC3E}">
        <p14:creationId xmlns:p14="http://schemas.microsoft.com/office/powerpoint/2010/main" val="2124887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C704BEF0-DFCE-4991-A20F-B3F300B19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DD85B986-40E4-4498-B5E9-0E26EC90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解答：介词 in 与 near 的区别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9CCC05B3-163D-47FA-9B7E-E32FA927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正确答案：It's in a desk.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759C458F-2B3F-4197-8B80-AF93F03A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in 表示在内部，near 表示在附近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E9AA546A-5A41-4963-AAD9-F0C78319C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蜡笔在桌肚内部，所以选用介词 in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2a8a6de31f43e3"/>
          <a:stretch xmlns:a="http://schemas.openxmlformats.org/drawingml/2006/main"/>
        </p:blipFill>
        <p:spPr>
          <a:xfrm xmlns:a="http://schemas.openxmlformats.org/drawingml/2006/main">
            <a:off x="6560297" y="2311446"/>
            <a:ext cx="4899876" cy="262829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381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3A3A13C8-D4DB-46B1-8B2E-33B1E43B0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E64E5860-4387-429F-B99F-8C68DFCC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句型整合与情境对话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7892EDD6-CD90-43C5-A972-BB1B5ADB5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— Where is it?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E778A895-579A-406F-B997-3B8B4E359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— It's near the window.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9C1A9BB1-D51D-4B8C-A820-AB1F0682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— Where's my schoolbag?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76D24337-043A-4D13-B4E7-88BE72E13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— It's near the computer.</a:t>
            </a:r>
          </a:p>
        </p:txBody>
      </p:sp>
    </p:spTree>
    <p:extLst>
      <p:ext uri="{BB962C8B-B14F-4D97-AF65-F5344CB8AC3E}">
        <p14:creationId xmlns:p14="http://schemas.microsoft.com/office/powerpoint/2010/main" val="11717133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D36AC965-A03E-43DC-B84D-466F2B60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四年级  英语  人教版PEP小学英语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7297C9C9-6BD2-4258-BA19-F7B096CF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课堂总结与自检练习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47707BB-A1CC-44A7-B925-526A60A2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任务：选一本书或一支笔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AB452A11-635B-4D39-9A0D-66F3ED0B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Where is it? / Where's my pen?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062DA146-B59D-4248-AC18-B4A022D3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按实际位置选择 in 或 near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76694AEB-9354-4992-8C5D-8BA91B800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自检：句子与位置是否一致？</a:t>
            </a:r>
          </a:p>
        </p:txBody>
      </p:sp>
    </p:spTree>
    <p:extLst>
      <p:ext uri="{BB962C8B-B14F-4D97-AF65-F5344CB8AC3E}">
        <p14:creationId xmlns:p14="http://schemas.microsoft.com/office/powerpoint/2010/main" val="1640241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2026-09-09T15:32:56.0070000Z</dcterms:created>
  <dcterms:modified xsi:type="dcterms:W3CDTF">2026-09-09T15:32:56.0070000Z</dcterms:modified>
</coreProperties>
</file>