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d3c088db86a4bf5" /><Relationship Type="http://schemas.openxmlformats.org/officeDocument/2006/relationships/extended-properties" Target="/docProps/app.xml" Id="R62dcea5b481a4909" /><Relationship Type="http://schemas.openxmlformats.org/officeDocument/2006/relationships/officeDocument" Target="/ppt/presentation.xml" Id="Raefe6bb2d710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94cf50ffd43a3"/>
  </p:sldMasterIdLst>
  <p:notesMasterIdLst>
    <p:notesMasterId xmlns:r="http://schemas.openxmlformats.org/officeDocument/2006/relationships" r:id="Rd7d802e25e654fc9"/>
  </p:notesMasterIdLst>
  <p:sldIdLst>
    <p:sldId xmlns:r="http://schemas.openxmlformats.org/officeDocument/2006/relationships" id="256" r:id="R2408b7fb9e204b99"/>
    <p:sldId xmlns:r="http://schemas.openxmlformats.org/officeDocument/2006/relationships" id="257" r:id="Rb0aaeb7dc7384015"/>
    <p:sldId xmlns:r="http://schemas.openxmlformats.org/officeDocument/2006/relationships" id="258" r:id="R0e3c54f2a4594804"/>
    <p:sldId xmlns:r="http://schemas.openxmlformats.org/officeDocument/2006/relationships" id="259" r:id="R67ef1166a94c497e"/>
    <p:sldId xmlns:r="http://schemas.openxmlformats.org/officeDocument/2006/relationships" id="260" r:id="R28eb8a14a72248c1"/>
    <p:sldId xmlns:r="http://schemas.openxmlformats.org/officeDocument/2006/relationships" id="261" r:id="Rd28bd6bf01cb4eb3"/>
    <p:sldId xmlns:r="http://schemas.openxmlformats.org/officeDocument/2006/relationships" id="262" r:id="Rb6a21d79651a43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39351b9efa84f8e" /><Relationship Type="http://schemas.openxmlformats.org/officeDocument/2006/relationships/slideMaster" Target="/ppt/slideMasters/slideMaster1.xml" Id="R2ab94cf50ffd43a3" /><Relationship Type="http://schemas.openxmlformats.org/officeDocument/2006/relationships/notesMaster" Target="/ppt/notesMasters/notesMaster1.xml" Id="Rd7d802e25e654fc9" /><Relationship Type="http://schemas.openxmlformats.org/officeDocument/2006/relationships/presProps" Target="/ppt/presProps.xml" Id="Reb61a981cac0490c" /><Relationship Type="http://schemas.openxmlformats.org/officeDocument/2006/relationships/tableStyles" Target="/ppt/tableStyles.xml" Id="Re4903ea20a5e4252" /><Relationship Type="http://schemas.openxmlformats.org/officeDocument/2006/relationships/slide" Target="/ppt/slides/slide1.xml" Id="R2408b7fb9e204b99" /><Relationship Type="http://schemas.openxmlformats.org/officeDocument/2006/relationships/slide" Target="/ppt/slides/slide2.xml" Id="Rb0aaeb7dc7384015" /><Relationship Type="http://schemas.openxmlformats.org/officeDocument/2006/relationships/slide" Target="/ppt/slides/slide3.xml" Id="R0e3c54f2a4594804" /><Relationship Type="http://schemas.openxmlformats.org/officeDocument/2006/relationships/slide" Target="/ppt/slides/slide4.xml" Id="R67ef1166a94c497e" /><Relationship Type="http://schemas.openxmlformats.org/officeDocument/2006/relationships/slide" Target="/ppt/slides/slide5.xml" Id="R28eb8a14a72248c1" /><Relationship Type="http://schemas.openxmlformats.org/officeDocument/2006/relationships/slide" Target="/ppt/slides/slide6.xml" Id="Rd28bd6bf01cb4eb3" /><Relationship Type="http://schemas.openxmlformats.org/officeDocument/2006/relationships/slide" Target="/ppt/slides/slide7.xml" Id="Rb6a21d79651a43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873be39b23643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2fbd4e7afb4ed9" /><Relationship Type="http://schemas.openxmlformats.org/officeDocument/2006/relationships/notesMaster" Target="/ppt/notesMasters/notesMaster1.xml" Id="Re4b242ea5bda42d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d73adf5d89f44b8" /><Relationship Type="http://schemas.openxmlformats.org/officeDocument/2006/relationships/notesMaster" Target="/ppt/notesMasters/notesMaster1.xml" Id="R3bf3bd5beb7344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e1e5d51440c4018" /><Relationship Type="http://schemas.openxmlformats.org/officeDocument/2006/relationships/notesMaster" Target="/ppt/notesMasters/notesMaster1.xml" Id="R58396b003ac1402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8277457fd91435d" /><Relationship Type="http://schemas.openxmlformats.org/officeDocument/2006/relationships/notesMaster" Target="/ppt/notesMasters/notesMaster1.xml" Id="Rc1fdf9441c5c45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fb592ae75f46e5" /><Relationship Type="http://schemas.openxmlformats.org/officeDocument/2006/relationships/notesMaster" Target="/ppt/notesMasters/notesMaster1.xml" Id="Rb6a30c3003eb470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8da5b0eb6c44b10" /><Relationship Type="http://schemas.openxmlformats.org/officeDocument/2006/relationships/notesMaster" Target="/ppt/notesMasters/notesMaster1.xml" Id="Rc69efc109343416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1e56143b4ad4226" /><Relationship Type="http://schemas.openxmlformats.org/officeDocument/2006/relationships/notesMaster" Target="/ppt/notesMasters/notesMaster1.xml" Id="R46dad73d364142a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教材中的小朋友正在为英语聚会做准备。他们会哪些活动呢？今天学习用 What can you do 询问能力，用 I can 介绍自己能做什么。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PDF页码：41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怀特老师向大家询问：What can you do for the party? 张鹏能唱英文歌，约翰能表演中国功夫。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老师，为什么John说的是do some kung fu，而不是直接说do kung fu呢？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教材这里用 do some kung fu，表示做一些武术动作。do kung fu 也可以表达练功夫，不是加了 some 才正确。先把教材中的词组连起来练熟。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PDF页码：43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回答I can之后，要直接接动词原形。比如小松鼠说I can dance，小熊说I can sing，动词都不做改变。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如果主语换成了第三人称，比如He can，后面的动词需要加上s吗？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不需要。情态动词can后一律使用动词原形，不论是I can sing还是He can sing，动词原形都不变化。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PDF页码：41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如果我会画画，应该怎样回答 What can you do for the party？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画画是 draw pictures。请用 I can 加动词原形作答，也可以从屏幕上的活动中选一项适合自己的。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PDF页码：[41, 43]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can draw pictures. 教材里的吴斌斌也这样回答。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如果我会跳舞，就说：I can dance.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对。答案可以不同，关键是按实际能力选择活动，并在 can 后使用动词原形。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PDF页码：43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交流能力时，听到同伴的拿手好戏，别忘了给对方称赞，比如老师对弹琵琶的同学说Wonderful，非常棒。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弹琵琶前面为什么要加the，而前面的功夫kung fu前面却没有加the呢？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你的观察很敏锐！在英语中，弹奏乐器名词前通常要加定冠词the，如play the pipa；而武术或球类活动前通常不加the。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PDF页码：41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今天我们掌握了用What can you do询问能做什么，以及用I can加动词原形介绍自己的才能。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请大家课后对照自检：第一，can后面是否都保持了动词原形？第二，乐器琵琶前有没有漏掉the？我们下节课再见！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教材来源：E:\小学教材_统编人教版\英语_人教版\三年级起点_PEP\义务教育教科书·英语（PEP）（三年级起点）五年级上册.pdf</a:t>
            </a:r>
          </a:p>
          <a:p xmlns:a="http://schemas.openxmlformats.org/drawingml/2006/main">
            <a:r>
              <a:t>PDF页码：[41, 43]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6f95b3c534fe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e138fb82d14bb2" /><Relationship Type="http://schemas.openxmlformats.org/officeDocument/2006/relationships/slideLayout" Target="/ppt/slideLayouts/slideLayout1.xml" Id="R4b27a1a7cbaf466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7a1a7cbaf46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5e46568a414e" /><Relationship Type="http://schemas.openxmlformats.org/officeDocument/2006/relationships/image" Target="/ppt/media/image.png" Id="R009090b6eed247a4" /><Relationship Type="http://schemas.openxmlformats.org/officeDocument/2006/relationships/notesSlide" Target="/ppt/notesSlides/notesSlide1.xml" Id="R7985e9853540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bd9563bbe44a7" /><Relationship Type="http://schemas.openxmlformats.org/officeDocument/2006/relationships/image" Target="/ppt/media/image2.png" Id="R00b4dcb5962849db" /><Relationship Type="http://schemas.openxmlformats.org/officeDocument/2006/relationships/notesSlide" Target="/ppt/notesSlides/notesSlide2.xml" Id="R76a32de7a0cf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e9c492f846da" /><Relationship Type="http://schemas.openxmlformats.org/officeDocument/2006/relationships/image" Target="/ppt/media/image3.png" Id="Rd1d2e985ea954e07" /><Relationship Type="http://schemas.openxmlformats.org/officeDocument/2006/relationships/notesSlide" Target="/ppt/notesSlides/notesSlide3.xml" Id="Rcc4bd867a739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323e046845bc" /><Relationship Type="http://schemas.openxmlformats.org/officeDocument/2006/relationships/notesSlide" Target="/ppt/notesSlides/notesSlide4.xml" Id="Rb4714d307c99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8c9638824fc9" /><Relationship Type="http://schemas.openxmlformats.org/officeDocument/2006/relationships/image" Target="/ppt/media/image4.png" Id="R61766854299143b8" /><Relationship Type="http://schemas.openxmlformats.org/officeDocument/2006/relationships/notesSlide" Target="/ppt/notesSlides/notesSlide5.xml" Id="Rab9488562c8e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46ee4f554f6d" /><Relationship Type="http://schemas.openxmlformats.org/officeDocument/2006/relationships/image" Target="/ppt/media/image5.png" Id="Rd99251d25bd94805" /><Relationship Type="http://schemas.openxmlformats.org/officeDocument/2006/relationships/notesSlide" Target="/ppt/notesSlides/notesSlide6.xml" Id="Re720e0b5f274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d31e7a6641ca" /><Relationship Type="http://schemas.openxmlformats.org/officeDocument/2006/relationships/notesSlide" Target="/ppt/notesSlides/notesSlide7.xml" Id="R3844da53b0ec407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DC27DC90-9386-469A-B535-3F71FBB80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2306C8A7-5CA5-424C-AACC-83128E118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What can you do?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A851B80E-B591-4E71-8E60-DEDDDD590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Unit 4 What can you do?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5C61B7EB-48C8-4798-A7B9-68ADCE05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询问能做什么：What can you do?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C9A4EA40-D804-4D5E-A506-EA17A24B5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表达自己能做：I can...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9090b6eed247a4"/>
          <a:stretch xmlns:a="http://schemas.openxmlformats.org/drawingml/2006/main"/>
        </p:blipFill>
        <p:spPr>
          <a:xfrm xmlns:a="http://schemas.openxmlformats.org/drawingml/2006/main">
            <a:off x="6971788" y="1691640"/>
            <a:ext cx="4076895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486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4311D7D5-D9B7-45E1-85E7-E30058100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4AD518C3-4C0D-41BB-A8EC-5B9E91B7C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情境对话：晚会准备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0521C60F-EA04-4CCB-B273-9A1F2E409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What can you do for the party?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31BBFF5-38B7-4ED2-88DC-91EAF0143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84124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Zhang Peng: I can sing English songs.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D84E6C1-B791-4837-8311-1DEE450B1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310128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John: I can do some kung fu!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F07AECFF-53F7-432E-8911-21B165196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950208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核心句型：What can you do...?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b4dcb5962849db"/>
          <a:stretch xmlns:a="http://schemas.openxmlformats.org/drawingml/2006/main"/>
        </p:blipFill>
        <p:spPr>
          <a:xfrm xmlns:a="http://schemas.openxmlformats.org/drawingml/2006/main">
            <a:off x="6560297" y="2390451"/>
            <a:ext cx="4899876" cy="247028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62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B6F9041-8B0A-4D2E-B63F-9554DB5CC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84578A3-7287-4239-8627-4971F8835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核心句型与动词原形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B0448AB-B172-42B1-BB0F-7AC76B5D7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询问能力：What can you do?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266BC94-4FA5-412C-AA94-C5B85DE20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表达能力：I can + 动词原形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24F62DE2-4CDD-43C1-B00A-D2DB372CB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例如：I can sing / dance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F776FBEF-391F-4F70-B8A2-9803FC1A2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情态动词can后动词不加s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d2e985ea954e07"/>
          <a:stretch xmlns:a="http://schemas.openxmlformats.org/drawingml/2006/main"/>
        </p:blipFill>
        <p:spPr>
          <a:xfrm xmlns:a="http://schemas.openxmlformats.org/drawingml/2006/main">
            <a:off x="6560297" y="2350167"/>
            <a:ext cx="4899877" cy="255085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0893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76585598-B181-426B-BD46-446172C6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D60F54F-3B4E-4E3D-B6D3-9B5AE7EB4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情境问答练习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2BCF30BF-A754-4D76-A643-2493940FE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练习：你能为英语聚会做什么？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747447B3-BA9C-4CFD-A8BB-0412334CB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What can you do for the party?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5A2A137F-51E9-494D-AFC0-D0DE603EE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可选：sing / dance / draw pictures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22E30E0B-29B8-4660-A125-D5506D7EE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用 I can 说一项自己的能力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0765E2E4-7E21-440F-9AE6-F066F127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0763392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262F92CE-796A-44FD-94EE-F8676EE5C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4A7C852-A54D-4D9D-8180-0CDBA743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问答解析与参考答案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154D286-645E-4FC1-BA89-51731D70E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can draw pictures.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138A2ED9-54AA-48CD-AC02-AC6356228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can dance. / I can sing.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9749A29B-75F0-4604-B8BB-79CB4E94B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以上是参考表达，按实际能力回答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766854299143b8"/>
          <a:stretch xmlns:a="http://schemas.openxmlformats.org/drawingml/2006/main"/>
        </p:blipFill>
        <p:spPr>
          <a:xfrm xmlns:a="http://schemas.openxmlformats.org/drawingml/2006/main">
            <a:off x="6560297" y="2177443"/>
            <a:ext cx="4899877" cy="289630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051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7C7A13FC-ED07-4E48-AA41-A4DBCB32C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04474601-6364-41E9-91BE-53347B3E4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拓展实践：同伴问答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403B2E78-2E00-4195-B22F-5585C2ACC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A: What can you do for the party?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0EDDECDC-F74E-4937-92B5-FF886DAA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B: I can play the pipa.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B3132FB7-D1A3-4437-A178-032EF3053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赞扬答语：Great! / Wonderful!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A0F8C386-8BE3-4986-8B45-9DDE4AC4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乐器名词前通常加定冠词the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9251d25bd94805"/>
          <a:stretch xmlns:a="http://schemas.openxmlformats.org/drawingml/2006/main"/>
        </p:blipFill>
        <p:spPr>
          <a:xfrm xmlns:a="http://schemas.openxmlformats.org/drawingml/2006/main">
            <a:off x="6971788" y="1691640"/>
            <a:ext cx="4076895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929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AA5F6F22-35A2-4F1E-8E92-5CF6D88B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五年级  英语  人教版PEP小学英语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5BCEBCD-0208-4BDD-8D6E-75A0CFCE2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学习小结与自检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F8BE67F-22CE-40D4-BAF8-EF9C28FF2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What can you do?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30776862-440A-42AB-858F-AE7813130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can + 动词原形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EC1F1A8-01E2-443B-B61A-554E15D02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常用搭配：play the pipa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F79ADC01-A9DE-461E-BA78-87AE1DA8A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自检：能力真实，句型准确</a:t>
            </a:r>
          </a:p>
        </p:txBody>
      </p:sp>
    </p:spTree>
    <p:extLst>
      <p:ext uri="{BB962C8B-B14F-4D97-AF65-F5344CB8AC3E}">
        <p14:creationId xmlns:p14="http://schemas.microsoft.com/office/powerpoint/2010/main" val="4913255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2026-09-09T15:17:27.0380000Z</dcterms:created>
  <dcterms:modified xsi:type="dcterms:W3CDTF">2026-09-09T15:17:27.0380000Z</dcterms:modified>
</coreProperties>
</file>