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acdb090931c4528" /><Relationship Type="http://schemas.openxmlformats.org/officeDocument/2006/relationships/extended-properties" Target="/docProps/app.xml" Id="Ra2b760160fb14334" /><Relationship Type="http://schemas.openxmlformats.org/officeDocument/2006/relationships/officeDocument" Target="/ppt/presentation.xml" Id="R78aa68cb4915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5ba3d35d14495"/>
  </p:sldMasterIdLst>
  <p:notesMasterIdLst>
    <p:notesMasterId xmlns:r="http://schemas.openxmlformats.org/officeDocument/2006/relationships" r:id="R0f9159457b284360"/>
  </p:notesMasterIdLst>
  <p:sldIdLst>
    <p:sldId xmlns:r="http://schemas.openxmlformats.org/officeDocument/2006/relationships" id="256" r:id="R08fa03aee60f4cf7"/>
    <p:sldId xmlns:r="http://schemas.openxmlformats.org/officeDocument/2006/relationships" id="257" r:id="R554622b8471b4fce"/>
    <p:sldId xmlns:r="http://schemas.openxmlformats.org/officeDocument/2006/relationships" id="258" r:id="Re5bfe18da33744a0"/>
    <p:sldId xmlns:r="http://schemas.openxmlformats.org/officeDocument/2006/relationships" id="259" r:id="Rbcf4c385a8e941c7"/>
    <p:sldId xmlns:r="http://schemas.openxmlformats.org/officeDocument/2006/relationships" id="260" r:id="R20a0e2e5c54e4cad"/>
    <p:sldId xmlns:r="http://schemas.openxmlformats.org/officeDocument/2006/relationships" id="261" r:id="Reb486222f39f4191"/>
    <p:sldId xmlns:r="http://schemas.openxmlformats.org/officeDocument/2006/relationships" id="262" r:id="R43ec02b5d5b14c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03867944014d5f" /><Relationship Type="http://schemas.openxmlformats.org/officeDocument/2006/relationships/slideMaster" Target="/ppt/slideMasters/slideMaster1.xml" Id="R5175ba3d35d14495" /><Relationship Type="http://schemas.openxmlformats.org/officeDocument/2006/relationships/notesMaster" Target="/ppt/notesMasters/notesMaster1.xml" Id="R0f9159457b284360" /><Relationship Type="http://schemas.openxmlformats.org/officeDocument/2006/relationships/presProps" Target="/ppt/presProps.xml" Id="R6c2de7f9aab548ce" /><Relationship Type="http://schemas.openxmlformats.org/officeDocument/2006/relationships/tableStyles" Target="/ppt/tableStyles.xml" Id="R0425880aba8a4e34" /><Relationship Type="http://schemas.openxmlformats.org/officeDocument/2006/relationships/slide" Target="/ppt/slides/slide1.xml" Id="R08fa03aee60f4cf7" /><Relationship Type="http://schemas.openxmlformats.org/officeDocument/2006/relationships/slide" Target="/ppt/slides/slide2.xml" Id="R554622b8471b4fce" /><Relationship Type="http://schemas.openxmlformats.org/officeDocument/2006/relationships/slide" Target="/ppt/slides/slide3.xml" Id="Re5bfe18da33744a0" /><Relationship Type="http://schemas.openxmlformats.org/officeDocument/2006/relationships/slide" Target="/ppt/slides/slide4.xml" Id="Rbcf4c385a8e941c7" /><Relationship Type="http://schemas.openxmlformats.org/officeDocument/2006/relationships/slide" Target="/ppt/slides/slide5.xml" Id="R20a0e2e5c54e4cad" /><Relationship Type="http://schemas.openxmlformats.org/officeDocument/2006/relationships/slide" Target="/ppt/slides/slide6.xml" Id="Reb486222f39f4191" /><Relationship Type="http://schemas.openxmlformats.org/officeDocument/2006/relationships/slide" Target="/ppt/slides/slide7.xml" Id="R43ec02b5d5b14c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5a68ee15f1640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4a7840fb044a97" /><Relationship Type="http://schemas.openxmlformats.org/officeDocument/2006/relationships/notesMaster" Target="/ppt/notesMasters/notesMaster1.xml" Id="R0519573157a74e0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d242fda5d8e4e77" /><Relationship Type="http://schemas.openxmlformats.org/officeDocument/2006/relationships/notesMaster" Target="/ppt/notesMasters/notesMaster1.xml" Id="R8d197d91528c4c6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bba77687abf4bb9" /><Relationship Type="http://schemas.openxmlformats.org/officeDocument/2006/relationships/notesMaster" Target="/ppt/notesMasters/notesMaster1.xml" Id="R33c870942513402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09972a74c8549ab" /><Relationship Type="http://schemas.openxmlformats.org/officeDocument/2006/relationships/notesMaster" Target="/ppt/notesMasters/notesMaster1.xml" Id="R5a13fd3c121645f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2690878b3b4cdf" /><Relationship Type="http://schemas.openxmlformats.org/officeDocument/2006/relationships/notesMaster" Target="/ppt/notesMasters/notesMaster1.xml" Id="R03b300655a8f434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35af43419d0403a" /><Relationship Type="http://schemas.openxmlformats.org/officeDocument/2006/relationships/notesMaster" Target="/ppt/notesMasters/notesMaster1.xml" Id="Rdac4cfaae932457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5ba36d22fc34d56" /><Relationship Type="http://schemas.openxmlformats.org/officeDocument/2006/relationships/notesMaster" Target="/ppt/notesMasters/notesMaster1.xml" Id="Rb43b9810c84b47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Hello everyone! 周末快到了，你有什么有趣的打算吗？今天我们一起来学习用 be going to 询问和表达周末计划。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教材里的两个女孩交流计划：What are you going to do in the nature park? 意思是你打算在自然公园做什么。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老师，这里的 going 是不是代表身体‘正在去’某个地方呢？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问得好！这里的 be going to 是一个固定句型，表示‘打算做某事’，后面跟动作原形，强调未来的计划，不表示正在走哦。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教材对话中，Mike 问 Sarah：What are you going to do tomorrow? 明天你打算做什么？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Sarah 回答：I'm going to have an art lesson. 我打算去上美术课。句中的 tomorrow 提示了这是对未来时间的安排。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PDF页码：[27,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老师，刚才我们说 I'm going to，可课文里写 Mike is going to see a film，为什么这里用 is 而不用 am 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你观察得非常敏锐！请同学们先按下暂停键，回忆一下 be 动词家族的成员，想一想主语变化时它们该怎样搭配。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PDF页码：[27,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我们来揭晓答案。be going to 中的 be 动词必须随着主语的人称和单复数发生变化。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第一人称 I 搭配 am；主语是第三人称单数 Mike、He 或者 She 时，be 动词用 is；如果是复数 We、They 或第二人称 You，则要用 are！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PDF页码：[27,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You 只指一个人的时候，也是用 are 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是的。You 无论指一个人还是多个人，在这个句型中都用 are。例如：You are going to wash clothes. 不要只按人数选 be 动词。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PDF页码：[27,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本课用 be going to 加动词原形表达计划。记住：I 用 am；he、she、it 用 is；you、we、they 用 are。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我会先看主语，再选 be 动词，最后检查动作是不是原形。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写出自己的两个周末计划，再改写一个同伴的计划。检查主语变化后，am、is、are 有没有跟着正确变化。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教材来源：E:\小学教材_统编人教版\英语_人教版\三年级起点_PEP\义务教育教科书·英语（PEP）（三年级起点）六年级上册.pdf</a:t>
            </a:r>
          </a:p>
          <a:p xmlns:a="http://schemas.openxmlformats.org/drawingml/2006/main">
            <a:r>
              <a:t>PDF页码：[27,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822eba38480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e7a3d18cc16472d" /><Relationship Type="http://schemas.openxmlformats.org/officeDocument/2006/relationships/slideLayout" Target="/ppt/slideLayouts/slideLayout1.xml" Id="R2c0f5e3b308a4df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f5e3b308a4df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7598ad304297" /><Relationship Type="http://schemas.openxmlformats.org/officeDocument/2006/relationships/image" Target="/ppt/media/image.png" Id="R31a0942466424cbc" /><Relationship Type="http://schemas.openxmlformats.org/officeDocument/2006/relationships/notesSlide" Target="/ppt/notesSlides/notesSlide1.xml" Id="Ra3c5d69ba42e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f11bbcf2456d" /><Relationship Type="http://schemas.openxmlformats.org/officeDocument/2006/relationships/image" Target="/ppt/media/image2.png" Id="R623537bdf11c4f27" /><Relationship Type="http://schemas.openxmlformats.org/officeDocument/2006/relationships/notesSlide" Target="/ppt/notesSlides/notesSlide2.xml" Id="Rd0fe7be56dda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01835512427c" /><Relationship Type="http://schemas.openxmlformats.org/officeDocument/2006/relationships/notesSlide" Target="/ppt/notesSlides/notesSlide3.xml" Id="Rb0f9a45bfcb3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833b3a52b40e6" /><Relationship Type="http://schemas.openxmlformats.org/officeDocument/2006/relationships/notesSlide" Target="/ppt/notesSlides/notesSlide4.xml" Id="R12c98bbb6b0e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b0beadba412a" /><Relationship Type="http://schemas.openxmlformats.org/officeDocument/2006/relationships/notesSlide" Target="/ppt/notesSlides/notesSlide5.xml" Id="R72ada79d5e37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d7698aa44878" /><Relationship Type="http://schemas.openxmlformats.org/officeDocument/2006/relationships/notesSlide" Target="/ppt/notesSlides/notesSlide6.xml" Id="R852f643fab52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3e6fd6084589" /><Relationship Type="http://schemas.openxmlformats.org/officeDocument/2006/relationships/notesSlide" Target="/ppt/notesSlides/notesSlide7.xml" Id="R6b15661341564c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6A9C6CE-8D97-465E-8EA1-71B800AAC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AC468613-0EB1-4663-B265-766D35D18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My weekend plan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D8EF2366-FCCD-4FED-B518-35BCF9D0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欢迎来到英语微课堂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721EE3DD-3769-411B-8C83-46232C3B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学习用 be going to 表达计划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E32B3A58-4B7E-4B6B-B2A4-73274DF31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掌握核心问答句型与变化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a0942466424cbc"/>
          <a:stretch xmlns:a="http://schemas.openxmlformats.org/drawingml/2006/main"/>
        </p:blipFill>
        <p:spPr>
          <a:xfrm xmlns:a="http://schemas.openxmlformats.org/drawingml/2006/main">
            <a:off x="7079130" y="1691640"/>
            <a:ext cx="38622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036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348F4078-EBED-45B5-A48E-9CEFCA8D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61355E4E-462B-4D7E-8BF7-990C3D86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询问与初步表达计划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DC190054-398C-4735-A00C-54E71544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询问：What are you going to do?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089A3A5F-41C0-4D97-85E5-7945BEB4D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回答：I'm going to draw pictures.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02EB9EAC-C93B-4713-8DEE-2CA850F65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be going to 表示打算做某事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3537bdf11c4f27"/>
          <a:stretch xmlns:a="http://schemas.openxmlformats.org/drawingml/2006/main"/>
        </p:blipFill>
        <p:spPr>
          <a:xfrm xmlns:a="http://schemas.openxmlformats.org/drawingml/2006/main">
            <a:off x="7079130" y="1691640"/>
            <a:ext cx="386221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45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9B6D2C3-35D0-4404-8B74-6F321B73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495C8E6-D76A-4EB6-9762-4AA1F6891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对话探究与时间表达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487414F-A1AA-4055-BA46-A979E522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What are you going to do tomorrow?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6916565-3EFD-47C2-BDFE-D2FE48628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I'm going to have an art lesson.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E82D00FF-367C-4CEE-B8FF-769C6CB45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tomorrow 常用于表示将来的计划</a:t>
            </a:r>
          </a:p>
        </p:txBody>
      </p:sp>
    </p:spTree>
    <p:extLst>
      <p:ext uri="{BB962C8B-B14F-4D97-AF65-F5344CB8AC3E}">
        <p14:creationId xmlns:p14="http://schemas.microsoft.com/office/powerpoint/2010/main" val="12414191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0F2DF372-C473-498A-9874-C490C8F44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C98E454F-DA44-4E84-B9C0-C0AADB55B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思考：be 动词的形式变化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224C8793-B541-45CC-9A60-CCD4615C7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观察：Mike is going to see a film.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99A3427B-6C94-4A2D-889E-CBE36E009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思考：为什么这里用 is 而不用 am 呢？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7FDC18C3-9F6C-48BE-8724-FAB8CE99F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请暂停视频，思考 be 动词的变化规律</a:t>
            </a:r>
          </a:p>
        </p:txBody>
      </p:sp>
    </p:spTree>
    <p:extLst>
      <p:ext uri="{BB962C8B-B14F-4D97-AF65-F5344CB8AC3E}">
        <p14:creationId xmlns:p14="http://schemas.microsoft.com/office/powerpoint/2010/main" val="17012107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6AC47AD1-E723-4844-BE79-1C51D911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2F4173D5-9F28-4A0C-A024-1A3395B61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探秘：be 动词与主语匹配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6E64A6F2-7612-4EE5-A1DB-293579EE8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am going to...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D8395F5-B1BD-4D42-A57C-B283F433B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 / She / Mike is going to...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CD6A02F8-E5F2-41FD-B466-F7899D271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You / We / They are going to...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31C877F5-1B41-47F2-8A44-08799C6A0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Mike 用 is，因为是第三人称单数</a:t>
            </a:r>
          </a:p>
        </p:txBody>
      </p:sp>
    </p:spTree>
    <p:extLst>
      <p:ext uri="{BB962C8B-B14F-4D97-AF65-F5344CB8AC3E}">
        <p14:creationId xmlns:p14="http://schemas.microsoft.com/office/powerpoint/2010/main" val="9783199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8D86D385-C6E4-42C3-BAC9-3821DD36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E702CA3C-5659-4064-ABA5-6DB42808A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活动操练与规律运用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7F28EDB-DE02-4937-9250-D3C433AC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They are going to go ice-skating.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7C593E1-1BB4-483A-9DF9-BC219615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She is going to wash clothes.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34E482ED-BD38-45CC-9522-83BC0CED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换成 You：You are going to...</a:t>
            </a:r>
          </a:p>
        </p:txBody>
      </p:sp>
    </p:spTree>
    <p:extLst>
      <p:ext uri="{BB962C8B-B14F-4D97-AF65-F5344CB8AC3E}">
        <p14:creationId xmlns:p14="http://schemas.microsoft.com/office/powerpoint/2010/main" val="283841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58A12E14-F5E4-4A67-9162-A81EE4FD3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六年级  英语  人教版PEP小学英语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A8DBA297-FFE4-4FFA-8205-8C171939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知识总结与课后任务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A09457F5-E421-4FB1-86EC-142CCC66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结构：主语 + be going to + 动词原形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37E6ACD2-701D-42AF-8313-291A55F8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 用 am；he / she / it 用 is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A52183E8-EAF3-4FBA-AA9A-41318F77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you / we / they 用 are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E038FB5B-F3A9-4656-BFE2-5E879D46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任务：写两个计划，检查主谓搭配</a:t>
            </a:r>
          </a:p>
        </p:txBody>
      </p:sp>
    </p:spTree>
    <p:extLst>
      <p:ext uri="{BB962C8B-B14F-4D97-AF65-F5344CB8AC3E}">
        <p14:creationId xmlns:p14="http://schemas.microsoft.com/office/powerpoint/2010/main" val="12423198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2026-09-09T15:22:48.6330000Z</dcterms:created>
  <dcterms:modified xsi:type="dcterms:W3CDTF">2026-09-09T15:22:48.6330000Z</dcterms:modified>
</coreProperties>
</file>