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68dadcb79ab4b18" /><Relationship Type="http://schemas.openxmlformats.org/officeDocument/2006/relationships/extended-properties" Target="/docProps/app.xml" Id="R66f3f341a37343fd" /><Relationship Type="http://schemas.openxmlformats.org/officeDocument/2006/relationships/officeDocument" Target="/ppt/presentation.xml" Id="R8fcb611f7146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259d6b6264317"/>
  </p:sldMasterIdLst>
  <p:notesMasterIdLst>
    <p:notesMasterId xmlns:r="http://schemas.openxmlformats.org/officeDocument/2006/relationships" r:id="Rfc0f4afaf497419a"/>
  </p:notesMasterIdLst>
  <p:sldIdLst>
    <p:sldId xmlns:r="http://schemas.openxmlformats.org/officeDocument/2006/relationships" id="256" r:id="R2023632a226a48cd"/>
    <p:sldId xmlns:r="http://schemas.openxmlformats.org/officeDocument/2006/relationships" id="257" r:id="Ra432d5672f4749bc"/>
    <p:sldId xmlns:r="http://schemas.openxmlformats.org/officeDocument/2006/relationships" id="258" r:id="Rce05b8d5bbc8439e"/>
    <p:sldId xmlns:r="http://schemas.openxmlformats.org/officeDocument/2006/relationships" id="259" r:id="R71329d6f940e4b55"/>
    <p:sldId xmlns:r="http://schemas.openxmlformats.org/officeDocument/2006/relationships" id="260" r:id="R2a70b1130aeb4c5a"/>
    <p:sldId xmlns:r="http://schemas.openxmlformats.org/officeDocument/2006/relationships" id="261" r:id="Rb5de867409374357"/>
    <p:sldId xmlns:r="http://schemas.openxmlformats.org/officeDocument/2006/relationships" id="262" r:id="Rc6ee1ce8c8494b0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72c0d7ace845eb" /><Relationship Type="http://schemas.openxmlformats.org/officeDocument/2006/relationships/slideMaster" Target="/ppt/slideMasters/slideMaster1.xml" Id="R57f259d6b6264317" /><Relationship Type="http://schemas.openxmlformats.org/officeDocument/2006/relationships/notesMaster" Target="/ppt/notesMasters/notesMaster1.xml" Id="Rfc0f4afaf497419a" /><Relationship Type="http://schemas.openxmlformats.org/officeDocument/2006/relationships/presProps" Target="/ppt/presProps.xml" Id="R3573b1f9572041e5" /><Relationship Type="http://schemas.openxmlformats.org/officeDocument/2006/relationships/tableStyles" Target="/ppt/tableStyles.xml" Id="Rbe880f222ec64185" /><Relationship Type="http://schemas.openxmlformats.org/officeDocument/2006/relationships/slide" Target="/ppt/slides/slide1.xml" Id="R2023632a226a48cd" /><Relationship Type="http://schemas.openxmlformats.org/officeDocument/2006/relationships/slide" Target="/ppt/slides/slide2.xml" Id="Ra432d5672f4749bc" /><Relationship Type="http://schemas.openxmlformats.org/officeDocument/2006/relationships/slide" Target="/ppt/slides/slide3.xml" Id="Rce05b8d5bbc8439e" /><Relationship Type="http://schemas.openxmlformats.org/officeDocument/2006/relationships/slide" Target="/ppt/slides/slide4.xml" Id="R71329d6f940e4b55" /><Relationship Type="http://schemas.openxmlformats.org/officeDocument/2006/relationships/slide" Target="/ppt/slides/slide5.xml" Id="R2a70b1130aeb4c5a" /><Relationship Type="http://schemas.openxmlformats.org/officeDocument/2006/relationships/slide" Target="/ppt/slides/slide6.xml" Id="Rb5de867409374357" /><Relationship Type="http://schemas.openxmlformats.org/officeDocument/2006/relationships/slide" Target="/ppt/slides/slide7.xml" Id="Rc6ee1ce8c8494b0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c071bd6b3f463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cded4fe1ded4533" /><Relationship Type="http://schemas.openxmlformats.org/officeDocument/2006/relationships/notesMaster" Target="/ppt/notesMasters/notesMaster1.xml" Id="Rd27a945293024fe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603af8a41cc4949" /><Relationship Type="http://schemas.openxmlformats.org/officeDocument/2006/relationships/notesMaster" Target="/ppt/notesMasters/notesMaster1.xml" Id="Rfe81264c0fbf42e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b832383add24dc2" /><Relationship Type="http://schemas.openxmlformats.org/officeDocument/2006/relationships/notesMaster" Target="/ppt/notesMasters/notesMaster1.xml" Id="R684c862cb3c44e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f826705dc0c4cff" /><Relationship Type="http://schemas.openxmlformats.org/officeDocument/2006/relationships/notesMaster" Target="/ppt/notesMasters/notesMaster1.xml" Id="R49f1cbcc694f4d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cb3b25c2f74b47" /><Relationship Type="http://schemas.openxmlformats.org/officeDocument/2006/relationships/notesMaster" Target="/ppt/notesMasters/notesMaster1.xml" Id="R5af805c76120462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bdf41b9e9d646dc" /><Relationship Type="http://schemas.openxmlformats.org/officeDocument/2006/relationships/notesMaster" Target="/ppt/notesMasters/notesMaster1.xml" Id="R18f43b7b84314b6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7ed72a240e4374" /><Relationship Type="http://schemas.openxmlformats.org/officeDocument/2006/relationships/notesMaster" Target="/ppt/notesMasters/notesMaster1.xml" Id="Rdec3b8d04f7148b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今天学习做学习的主人。先发现自己已经做得好的事情，再看遇到困难时怎样调整方法、主动提问。学习可以一步一步进步，不需要拿同一个速度要求所有人。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教材里的小朋友各有所长：有人喜欢动手，有人擅长绘画，也有人会关心和安慰别人。请想一件自己做得不错的小事，说出具体例子。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老师，我有时觉得数学计算总出错，背诵课文也比较慢，觉得自己学得不够好，难道是我天生学不会吗？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一次出错或学得慢，不能说明你学不会。方法可能需要调整，也可能还需要练习和帮助。把卡住的地方告诉老师，一起分析具体原因，再选一个小步骤试试。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如果我前两步都懂，第三步不明白，只说我不会，老师能知道我卡在哪里吗？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请试着说清已经明白的部分和不懂的那一步。暂停视频，把你的提问组织成一句话。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PDF页码：[19, 20, 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可以说：前两步我明白了，第三步为什么要这样算？这样更容易让别人了解你的疑问。教材也鼓励我们观察生活，多问为什么。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我可以先把问题写下来，再找合适的时候请教。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教材里的宋濂冒雪求教，我也要像那样不顾天气出门吗？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我们学习的是勤学好问的精神，不需要模仿危险的行程。可以在安全、合适的时间请教老师，或者在成人帮助下查资料。也不要嘲笑别人的问题。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PDF页码：[19, 20, 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写下一件想弄懂的事情，分成我已知道和我还想知道两部分。再选一个安全可行的求助或查找办法。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我会把问题说具体，再看看找到的答案能不能解释它。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教材来源：E:\小学教材_统编人教版\道德与法治_统编版\义务教育教科书·道德与法治三年级上册.pdf</a:t>
            </a:r>
          </a:p>
          <a:p xmlns:a="http://schemas.openxmlformats.org/drawingml/2006/main">
            <a:r>
              <a:t>PDF页码：[19, 20, 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3d96f6f2140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8d2fdcb1100439f" /><Relationship Type="http://schemas.openxmlformats.org/officeDocument/2006/relationships/slideLayout" Target="/ppt/slideLayouts/slideLayout1.xml" Id="R562364743d654e7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364743d654e7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0667a36e4267" /><Relationship Type="http://schemas.openxmlformats.org/officeDocument/2006/relationships/image" Target="/ppt/media/image.png" Id="R98e36b453cda4351" /><Relationship Type="http://schemas.openxmlformats.org/officeDocument/2006/relationships/notesSlide" Target="/ppt/notesSlides/notesSlide1.xml" Id="Rdd784f3d0964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e08073c94365" /><Relationship Type="http://schemas.openxmlformats.org/officeDocument/2006/relationships/image" Target="/ppt/media/image2.png" Id="Rae42c7d315594322" /><Relationship Type="http://schemas.openxmlformats.org/officeDocument/2006/relationships/notesSlide" Target="/ppt/notesSlides/notesSlide2.xml" Id="R5af659099d30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38c7f43b405a" /><Relationship Type="http://schemas.openxmlformats.org/officeDocument/2006/relationships/image" Target="/ppt/media/image3.png" Id="Rb20f43c2ed0a4169" /><Relationship Type="http://schemas.openxmlformats.org/officeDocument/2006/relationships/notesSlide" Target="/ppt/notesSlides/notesSlide3.xml" Id="Rca7103fd5f21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705527374391" /><Relationship Type="http://schemas.openxmlformats.org/officeDocument/2006/relationships/notesSlide" Target="/ppt/notesSlides/notesSlide4.xml" Id="R88b7c2e0540d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7fe3b52148f2" /><Relationship Type="http://schemas.openxmlformats.org/officeDocument/2006/relationships/image" Target="/ppt/media/image4.png" Id="Re4c12d614a094f10" /><Relationship Type="http://schemas.openxmlformats.org/officeDocument/2006/relationships/notesSlide" Target="/ppt/notesSlides/notesSlide5.xml" Id="R18910cc3893f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49cf0c85452f" /><Relationship Type="http://schemas.openxmlformats.org/officeDocument/2006/relationships/notesSlide" Target="/ppt/notesSlides/notesSlide6.xml" Id="R6dd6903e2e89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f8b345c14f6e" /><Relationship Type="http://schemas.openxmlformats.org/officeDocument/2006/relationships/notesSlide" Target="/ppt/notesSlides/notesSlide7.xml" Id="Re5939748dc4143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B8AC3C5-9FCF-4CE1-BF6A-8E700E18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2203807E-1DEA-4B4A-8E09-5E5B56DDE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做学习的主人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87713E82-67AD-4EC4-B44F-D08E838FD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人人都能学得好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F02D6A88-1E1B-4875-9E6D-A7DE855B6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发现自身长处与潜力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277FA5D1-E4F6-41C8-B329-5F5A0C60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多在心中画问号</a:t>
            </a:r>
          </a:p>
        </p:txBody>
      </p:sp>
      <p:sp>
        <p:nvSpPr>
          <p:cNvPr id="6" name="s1_body4_text">
            <a:extLst xmlns:a="http://schemas.openxmlformats.org/drawingml/2006/main">
              <a:ext uri="{FF2B5EF4-FFF2-40B4-BE49-F238E27FC236}">
                <a16:creationId xmlns:a16="http://schemas.microsoft.com/office/drawing/2014/main" id="{435055F2-2CC8-4340-AD88-9FF0081A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做积极学习的主人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e36b453cda4351"/>
          <a:stretch xmlns:a="http://schemas.openxmlformats.org/drawingml/2006/main"/>
        </p:blipFill>
        <p:spPr>
          <a:xfrm xmlns:a="http://schemas.openxmlformats.org/drawingml/2006/main">
            <a:off x="6969730" y="1691640"/>
            <a:ext cx="4081012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55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171A9B3F-BD2C-47B7-8E20-DDA2C94F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DEF21707-C418-4A91-966D-F4D78521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认识长处树立信心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02A9444-87C8-4CB5-B291-68F41C915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每个人都有自己的长处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C5D0399-D377-49AE-A98A-B15E0AC8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动手与绘画是闪光点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D41538FA-248D-499D-B7C1-4E097829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善于安慰他人也是优势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F64BE276-C832-4EE2-AA08-7BA46D5C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树立自信人人都能学好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42c7d315594322"/>
          <a:stretch xmlns:a="http://schemas.openxmlformats.org/drawingml/2006/main"/>
        </p:blipFill>
        <p:spPr>
          <a:xfrm xmlns:a="http://schemas.openxmlformats.org/drawingml/2006/main">
            <a:off x="6969730" y="1691640"/>
            <a:ext cx="4081012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6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19AD268E-A460-40DF-B99E-278CFF1F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51D2565E-92E2-43D5-A782-301C6879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找准方法发掘潜力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109F4B5E-7A21-41B5-A03F-9129A4112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学得不理想，可能有多种原因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B96B7BEA-D9A1-4956-9781-0C79A9A4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检查方法、练习和遇到的困难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2B7A750F-9BF3-4D56-A11C-59F823C1D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请老师、家长或同伴帮助分析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0f43c2ed0a4169"/>
          <a:stretch xmlns:a="http://schemas.openxmlformats.org/drawingml/2006/main"/>
        </p:blipFill>
        <p:spPr>
          <a:xfrm xmlns:a="http://schemas.openxmlformats.org/drawingml/2006/main">
            <a:off x="6560297" y="2024664"/>
            <a:ext cx="4899877" cy="320186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169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B81EC5C8-4E91-4CBD-B646-0C0060274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9DA72BA4-9874-4D4D-B307-C39D0B7EF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把不懂的地方变成问题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3FA6C32-68CF-400A-87DD-971E1EC33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情境：解题时前两步能懂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BB99B6DB-F61D-4A2A-B91F-296C2D9D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第三步为什么这样算，却不明白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918CB0C3-8D62-4BB5-8244-27D5148C8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你可以怎样向老师提出具体问题？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3A6C2A8C-6785-4975-A30D-33E3DB99C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9747293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1617C4D9-237A-4529-9106-54865F40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7FF3B987-CF08-476A-B787-492A50050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多在心中画问号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3D414B94-9F4C-49B8-BEAD-DACE1307B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参考：前两步我明白了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75F92EBA-799B-4390-9DEE-32A68D7A1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第三步为什么要这样算？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E193977C-2528-4900-AEE1-E80E5B21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具体问题更便于讨论和寻找答案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c12d614a094f10"/>
          <a:stretch xmlns:a="http://schemas.openxmlformats.org/drawingml/2006/main"/>
        </p:blipFill>
        <p:spPr>
          <a:xfrm xmlns:a="http://schemas.openxmlformats.org/drawingml/2006/main">
            <a:off x="6560297" y="2029273"/>
            <a:ext cx="4899877" cy="319264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73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22095567-CBE7-49CB-9DDE-4A5991118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3A40D136-1760-453E-A6BC-B541966EE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主动请教，也照顾好自己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58BD9026-34D0-46A9-ADA4-F040EE345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不懂可以提问，不必嘲笑自己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C5044C14-4374-4C19-BDE0-CA3CE552F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写下来、请教、查资料都是办法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7CB6139-7C2F-4AF5-BA6C-A0994AE4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求知要注意安全，选择合适方式</a:t>
            </a:r>
          </a:p>
        </p:txBody>
      </p:sp>
    </p:spTree>
    <p:extLst>
      <p:ext uri="{BB962C8B-B14F-4D97-AF65-F5344CB8AC3E}">
        <p14:creationId xmlns:p14="http://schemas.microsoft.com/office/powerpoint/2010/main" val="36789157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850FBBBA-98DD-41BF-8BC7-E0E312CA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三年级  道德与法治  统编版小学道德与法治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12524A9B-32B6-408C-AA3C-3034299A8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问号卡实践与自检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09391EB3-02A5-4045-8226-AF0EF3DCC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任务：写一张自己的问题卡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70E3D6E8-937D-4655-91C5-257C4484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写清：我已经知道什么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11B15C24-D9B7-4DDC-B14F-41CF79CA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写清：我还想弄懂什么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6A0E5870-7677-4FEF-8E82-17AE1A112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自检：下一步准备怎样找答案？</a:t>
            </a:r>
          </a:p>
        </p:txBody>
      </p:sp>
    </p:spTree>
    <p:extLst>
      <p:ext uri="{BB962C8B-B14F-4D97-AF65-F5344CB8AC3E}">
        <p14:creationId xmlns:p14="http://schemas.microsoft.com/office/powerpoint/2010/main" val="180624533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2026-09-09T15:30:32.0000000Z</dcterms:created>
  <dcterms:modified xsi:type="dcterms:W3CDTF">2026-09-09T15:30:32.0000000Z</dcterms:modified>
</coreProperties>
</file>