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a0cdac0e34042f5" /><Relationship Type="http://schemas.openxmlformats.org/officeDocument/2006/relationships/extended-properties" Target="/docProps/app.xml" Id="R10794f3e982e47a7" /><Relationship Type="http://schemas.openxmlformats.org/officeDocument/2006/relationships/officeDocument" Target="/ppt/presentation.xml" Id="R77c50bc87fbc47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bf572d44ae48da"/>
  </p:sldMasterIdLst>
  <p:notesMasterIdLst>
    <p:notesMasterId xmlns:r="http://schemas.openxmlformats.org/officeDocument/2006/relationships" r:id="R99f0ab4950a44593"/>
  </p:notesMasterIdLst>
  <p:sldIdLst>
    <p:sldId xmlns:r="http://schemas.openxmlformats.org/officeDocument/2006/relationships" id="256" r:id="Rcca9a831649d4853"/>
    <p:sldId xmlns:r="http://schemas.openxmlformats.org/officeDocument/2006/relationships" id="257" r:id="R3e78a3e1672f459b"/>
    <p:sldId xmlns:r="http://schemas.openxmlformats.org/officeDocument/2006/relationships" id="258" r:id="Raf63321bda534197"/>
    <p:sldId xmlns:r="http://schemas.openxmlformats.org/officeDocument/2006/relationships" id="259" r:id="R59a260c6c1844773"/>
    <p:sldId xmlns:r="http://schemas.openxmlformats.org/officeDocument/2006/relationships" id="260" r:id="R901f0a7d5c6e461a"/>
    <p:sldId xmlns:r="http://schemas.openxmlformats.org/officeDocument/2006/relationships" id="261" r:id="R6753238edde4438a"/>
    <p:sldId xmlns:r="http://schemas.openxmlformats.org/officeDocument/2006/relationships" id="262" r:id="R2c86cf64bd9e4f6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088877fe4fa452a" /><Relationship Type="http://schemas.openxmlformats.org/officeDocument/2006/relationships/slideMaster" Target="/ppt/slideMasters/slideMaster1.xml" Id="R7fbf572d44ae48da" /><Relationship Type="http://schemas.openxmlformats.org/officeDocument/2006/relationships/notesMaster" Target="/ppt/notesMasters/notesMaster1.xml" Id="R99f0ab4950a44593" /><Relationship Type="http://schemas.openxmlformats.org/officeDocument/2006/relationships/presProps" Target="/ppt/presProps.xml" Id="Rcf73561c423a4053" /><Relationship Type="http://schemas.openxmlformats.org/officeDocument/2006/relationships/tableStyles" Target="/ppt/tableStyles.xml" Id="R92383bf25fbd4539" /><Relationship Type="http://schemas.openxmlformats.org/officeDocument/2006/relationships/slide" Target="/ppt/slides/slide1.xml" Id="Rcca9a831649d4853" /><Relationship Type="http://schemas.openxmlformats.org/officeDocument/2006/relationships/slide" Target="/ppt/slides/slide2.xml" Id="R3e78a3e1672f459b" /><Relationship Type="http://schemas.openxmlformats.org/officeDocument/2006/relationships/slide" Target="/ppt/slides/slide3.xml" Id="Raf63321bda534197" /><Relationship Type="http://schemas.openxmlformats.org/officeDocument/2006/relationships/slide" Target="/ppt/slides/slide4.xml" Id="R59a260c6c1844773" /><Relationship Type="http://schemas.openxmlformats.org/officeDocument/2006/relationships/slide" Target="/ppt/slides/slide5.xml" Id="R901f0a7d5c6e461a" /><Relationship Type="http://schemas.openxmlformats.org/officeDocument/2006/relationships/slide" Target="/ppt/slides/slide6.xml" Id="R6753238edde4438a" /><Relationship Type="http://schemas.openxmlformats.org/officeDocument/2006/relationships/slide" Target="/ppt/slides/slide7.xml" Id="R2c86cf64bd9e4f6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5e8caac8fb5413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e1d28adcb104c50" /><Relationship Type="http://schemas.openxmlformats.org/officeDocument/2006/relationships/notesMaster" Target="/ppt/notesMasters/notesMaster1.xml" Id="R9cd6a1db473d420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940f630ae4848f1" /><Relationship Type="http://schemas.openxmlformats.org/officeDocument/2006/relationships/notesMaster" Target="/ppt/notesMasters/notesMaster1.xml" Id="R25c53db06b6b4d2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1210751e6ab42e0" /><Relationship Type="http://schemas.openxmlformats.org/officeDocument/2006/relationships/notesMaster" Target="/ppt/notesMasters/notesMaster1.xml" Id="R4bb46d9f5df04f9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f934a53394a4708" /><Relationship Type="http://schemas.openxmlformats.org/officeDocument/2006/relationships/notesMaster" Target="/ppt/notesMasters/notesMaster1.xml" Id="Rc65df7ae13724b4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3e6ec27ed3c4f32" /><Relationship Type="http://schemas.openxmlformats.org/officeDocument/2006/relationships/notesMaster" Target="/ppt/notesMasters/notesMaster1.xml" Id="Rc5380ae9f2c1435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1a5a0ea29c44455" /><Relationship Type="http://schemas.openxmlformats.org/officeDocument/2006/relationships/notesMaster" Target="/ppt/notesMasters/notesMaster1.xml" Id="Rc17bf7299268408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83a4f0d214c4d73" /><Relationship Type="http://schemas.openxmlformats.org/officeDocument/2006/relationships/notesMaster" Target="/ppt/notesMasters/notesMaster1.xml" Id="R88b0aa4960ee4a2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同学们，国有国法，校有校纪，班有班规。班规是班级共同生活的规则，它保障我们在集体中快乐生活。今天我们一起来学习第二课《我们的班规我们订》。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教材来源：E:\小学教材_统编人教版\道德与法治_统编版\义务教育教科书·道德与法治四年级上册.pdf</a:t>
            </a:r>
          </a:p>
          <a:p xmlns:a="http://schemas.openxmlformats.org/drawingml/2006/main">
            <a:r>
              <a:t>PDF页码：13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老师，班规都是一些不准干这、不准干那的规定，它会不会把我们管得太死，限制大家的自由呀？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合理的班规应帮助大家安全、有序地学习和活动，也应该告诉我们可以怎样做。如果要求太多或不适合实际，可以提出具体理由，共同讨论改进。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教材来源：E:\小学教材_统编人教版\道德与法治_统编版\义务教育教科书·道德与法治四年级上册.pdf</a:t>
            </a:r>
          </a:p>
          <a:p xmlns:a="http://schemas.openxmlformats.org/drawingml/2006/main">
            <a:r>
              <a:t>PDF页码：13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教材展示了儿歌式和条目式班规，涉及学习、合作、卫生、礼貌和爱护公物。形式可以不同，关键是让人看得懂、知道怎么做。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我发现这些班规不仅管纪律，还告诉我们怎样尊重老师、关心同学，非常全面实用！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教材来源：E:\小学教材_统编人教版\道德与法治_统编版\义务教育教科书·道德与法治四年级上册.pdf</a:t>
            </a:r>
          </a:p>
          <a:p xmlns:a="http://schemas.openxmlformats.org/drawingml/2006/main">
            <a:r>
              <a:t>PDF页码：14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那么，班规到底应当怎样制订呢？请看思考题：一种是由老师一个人制订，另一种是老师带领同学们一起讨论后再确定。你认为哪种更合理呢？请按暂停键，认真想一想。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教材来源：E:\小学教材_统编人教版\道德与法治_统编版\义务教育教科书·道德与法治四年级上册.pdf</a:t>
            </a:r>
          </a:p>
          <a:p xmlns:a="http://schemas.openxmlformats.org/drawingml/2006/main">
            <a:r>
              <a:t>PDF页码：[13, 14, 15]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老师带领同学共同讨论，更有机会了解全班的实际需要。但讨论过不等于每条都一定合理，还要检查能否执行，是否公平，怎样听取不同意见。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教材来源：E:\小学教材_统编人教版\道德与法治_统编版\义务教育教科书·道德与法治四年级上册.pdf</a:t>
            </a:r>
          </a:p>
          <a:p xmlns:a="http://schemas.openxmlformats.org/drawingml/2006/main">
            <a:r>
              <a:t>PDF页码：15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老师，老师懂得多、考虑全面，直接由老师替我们定好班规，不是又快又周全吗？为什么非要大家讨论呢？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老师可以提供指导，同学可以补充自己的真实体验。共同参与能帮助大家理解规则的理由；订好以后，还要在行动中落实，并根据实际情况提出改进建议。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教材来源：E:\小学教材_统编人教版\道德与法治_统编版\义务教育教科书·道德与法治四年级上册.pdf</a:t>
            </a:r>
          </a:p>
          <a:p xmlns:a="http://schemas.openxmlformats.org/drawingml/2006/main">
            <a:r>
              <a:t>PDF页码：15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试拟一条课间约定，例如通道留给通行，游戏到指定区域。检查它是否具体可行，再带到班级讨论。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我也要听听同学需要什么，不能只把自己的习惯变成全班的要求。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教材来源：E:\小学教材_统编人教版\道德与法治_统编版\义务教育教科书·道德与法治四年级上册.pdf</a:t>
            </a:r>
          </a:p>
          <a:p xmlns:a="http://schemas.openxmlformats.org/drawingml/2006/main">
            <a:r>
              <a:t>PDF页码：[13, 14, 15]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b2f82e703c477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24f13fca6a34ab6" /><Relationship Type="http://schemas.openxmlformats.org/officeDocument/2006/relationships/slideLayout" Target="/ppt/slideLayouts/slideLayout1.xml" Id="Rc3340f70c312495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340f70c312495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583ba4bed49dc" /><Relationship Type="http://schemas.openxmlformats.org/officeDocument/2006/relationships/image" Target="/ppt/media/image.png" Id="Rf38305b8711743c1" /><Relationship Type="http://schemas.openxmlformats.org/officeDocument/2006/relationships/notesSlide" Target="/ppt/notesSlides/notesSlide1.xml" Id="R7a120b3de87941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c60ed19474e62" /><Relationship Type="http://schemas.openxmlformats.org/officeDocument/2006/relationships/image" Target="/ppt/media/image2.png" Id="Rf37d327ae3004563" /><Relationship Type="http://schemas.openxmlformats.org/officeDocument/2006/relationships/notesSlide" Target="/ppt/notesSlides/notesSlide2.xml" Id="R43fad77693fb4b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a5a0f696b4947" /><Relationship Type="http://schemas.openxmlformats.org/officeDocument/2006/relationships/image" Target="/ppt/media/image3.png" Id="Rcda443e512934238" /><Relationship Type="http://schemas.openxmlformats.org/officeDocument/2006/relationships/notesSlide" Target="/ppt/notesSlides/notesSlide3.xml" Id="Re4e95a471a6b43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64cb31e5d4979" /><Relationship Type="http://schemas.openxmlformats.org/officeDocument/2006/relationships/notesSlide" Target="/ppt/notesSlides/notesSlide4.xml" Id="R5e092900ee584c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d6411e3b94ca2" /><Relationship Type="http://schemas.openxmlformats.org/officeDocument/2006/relationships/image" Target="/ppt/media/image4.png" Id="Re31b8704d13d4288" /><Relationship Type="http://schemas.openxmlformats.org/officeDocument/2006/relationships/notesSlide" Target="/ppt/notesSlides/notesSlide5.xml" Id="R222398b2ab824d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9fb66a72a4c81" /><Relationship Type="http://schemas.openxmlformats.org/officeDocument/2006/relationships/image" Target="/ppt/media/image5.png" Id="R2a11f5df302645af" /><Relationship Type="http://schemas.openxmlformats.org/officeDocument/2006/relationships/notesSlide" Target="/ppt/notesSlides/notesSlide6.xml" Id="R8cb475bfe7764c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1465a5f4e46b2" /><Relationship Type="http://schemas.openxmlformats.org/officeDocument/2006/relationships/notesSlide" Target="/ppt/notesSlides/notesSlide7.xml" Id="Rd741bb89674e4e7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983F8333-0EF9-42DC-B4A7-EFD1DB3EA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四年级  道德与法治  统编版小学道德与法治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DEA7392F-CC7B-485C-B97A-DC214D6AD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我们的班规我们订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DA52F073-D598-4202-8BC9-FAEB9FCD2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国有国法，班有班规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681042A5-0362-412E-BD53-BA57159D1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班规是班级生活的共同准则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47D6D546-B8A7-4459-BCF8-803EA6433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探索班规的作用与制订方式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38305b8711743c1"/>
          <a:stretch xmlns:a="http://schemas.openxmlformats.org/drawingml/2006/main"/>
        </p:blipFill>
        <p:spPr>
          <a:xfrm xmlns:a="http://schemas.openxmlformats.org/drawingml/2006/main">
            <a:off x="6990819" y="1691640"/>
            <a:ext cx="4038834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03758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41F3AEFC-B37C-4DDC-8C0F-744688AB6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四年级  道德与法治  统编版小学道德与法治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305A4976-CCF5-4AD0-BBE2-7AC3D5A83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班规的作用与保障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CF9260E1-FE02-409E-906B-66C5DB88B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班规让班级生活健康有序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12298B0B-6E41-4CAE-B6CA-8B1C7B71E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课堂学习因此有序又活跃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71416305-0ED3-4537-8BFF-98FC7CF9E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课间活动因此活泼又安全</a:t>
            </a:r>
          </a:p>
        </p:txBody>
      </p:sp>
      <p:sp>
        <p:nvSpPr>
          <p:cNvPr id="6" name="s2_body4_text">
            <a:extLst xmlns:a="http://schemas.openxmlformats.org/drawingml/2006/main">
              <a:ext uri="{FF2B5EF4-FFF2-40B4-BE49-F238E27FC236}">
                <a16:creationId xmlns:a16="http://schemas.microsoft.com/office/drawing/2014/main" id="{DC4BC828-2AC6-457A-8D3D-FAC739885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1188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班规保障大家愉快安全成长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37d327ae3004563"/>
          <a:stretch xmlns:a="http://schemas.openxmlformats.org/drawingml/2006/main"/>
        </p:blipFill>
        <p:spPr>
          <a:xfrm xmlns:a="http://schemas.openxmlformats.org/drawingml/2006/main">
            <a:off x="6990819" y="1691640"/>
            <a:ext cx="4038834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51836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AFF58934-39F3-4B98-8395-BF7EEFDB6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四年级  道德与法治  统编版小学道德与法治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F7DFB8EC-B708-46BC-BC65-3726F608F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班规内容大搜索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8FC2B9BE-F152-450D-960E-0F6A31781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班规形式丰富多样、易记易行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81A8F5B1-A0D1-4A15-99A9-F4A7810AB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涵盖作息习惯与学习合作要求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BE7BCF18-9C7F-4E6A-8F8C-DBD619CA3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包含文明礼貌与个人环境卫生</a:t>
            </a:r>
          </a:p>
        </p:txBody>
      </p:sp>
      <p:sp>
        <p:nvSpPr>
          <p:cNvPr id="6" name="s3_body4_text">
            <a:extLst xmlns:a="http://schemas.openxmlformats.org/drawingml/2006/main">
              <a:ext uri="{FF2B5EF4-FFF2-40B4-BE49-F238E27FC236}">
                <a16:creationId xmlns:a16="http://schemas.microsoft.com/office/drawing/2014/main" id="{35082307-A91C-4A89-9DF8-C1DAF99D8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1188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明确同学互助与公物爱护规范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a443e512934238"/>
          <a:stretch xmlns:a="http://schemas.openxmlformats.org/drawingml/2006/main"/>
        </p:blipFill>
        <p:spPr>
          <a:xfrm xmlns:a="http://schemas.openxmlformats.org/drawingml/2006/main">
            <a:off x="7498764" y="1691640"/>
            <a:ext cx="3022944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23483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5F3768ED-0A62-4FD0-B64C-457C387B3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四年级  道德与法治  统编版小学道德与法治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22A92424-4A52-4043-99E1-AE16935D3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探究班规的制订方式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F16D1287-41E7-43BC-A0F0-C41F5C9E9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方式一：老师一个人制订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A9B665C9-8F6B-4AAA-8452-5BE003AE7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方式二：老师带领同学共同讨论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04DB6023-53FC-4F5E-A2F9-A8B4218A9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哪一种更能了解大家的实际需要？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AAC55804-FEC0-4F02-8A4C-E6E700C35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说说理由，也想想怎样听取不同意见</a:t>
            </a:r>
          </a:p>
        </p:txBody>
      </p:sp>
      <p:sp>
        <p:nvSpPr>
          <p:cNvPr id="7" name="s4_body5_text">
            <a:extLst xmlns:a="http://schemas.openxmlformats.org/drawingml/2006/main">
              <a:ext uri="{FF2B5EF4-FFF2-40B4-BE49-F238E27FC236}">
                <a16:creationId xmlns:a16="http://schemas.microsoft.com/office/drawing/2014/main" id="{C348A7BF-D02B-43AB-84BD-67F12A306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73168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148991097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B1B1DE28-40D5-47E2-98BE-CFE704183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四年级  道德与法治  统编版小学道德与法治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C0F1DE7B-B71A-47F3-BF08-53C3E2965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民主讨论制订更合理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E8485A4B-FF94-4DD3-BB79-86A53F478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共同讨论，更有机会了解实际需要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F7F3B580-6FB3-4456-8AFE-EB882661C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让不同意见得到表达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25697E6D-8260-4184-9259-8694DFED7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检查内容是否合理、明确、可行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1b8704d13d4288"/>
          <a:stretch xmlns:a="http://schemas.openxmlformats.org/drawingml/2006/main"/>
        </p:blipFill>
        <p:spPr>
          <a:xfrm xmlns:a="http://schemas.openxmlformats.org/drawingml/2006/main">
            <a:off x="7813123" y="1691640"/>
            <a:ext cx="2394225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16382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17ACA18E-D79B-4A20-B35F-1630CB69B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四年级  道德与法治  统编版小学道德与法治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D293F267-FA03-413C-8DF2-6A64E229F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人人都是班规守护者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ADDE8030-D6C0-470E-BCDA-9BE43269E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班规是对班级所有成员的要求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67907CAB-FD27-48F4-BF91-319C95ADC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全员参与讨论激发主人翁意识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F2BAD56F-CA0C-45EB-9148-A32D115BF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班规不仅要大家订，更要自觉守</a:t>
            </a:r>
          </a:p>
        </p:txBody>
      </p:sp>
      <p:sp>
        <p:nvSpPr>
          <p:cNvPr id="6" name="s6_body4_text">
            <a:extLst xmlns:a="http://schemas.openxmlformats.org/drawingml/2006/main">
              <a:ext uri="{FF2B5EF4-FFF2-40B4-BE49-F238E27FC236}">
                <a16:creationId xmlns:a16="http://schemas.microsoft.com/office/drawing/2014/main" id="{EB817CE9-C7E1-408F-9338-D89040352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1188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用实际行动共同守护和谐集体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a11f5df302645af"/>
          <a:stretch xmlns:a="http://schemas.openxmlformats.org/drawingml/2006/main"/>
        </p:blipFill>
        <p:spPr>
          <a:xfrm xmlns:a="http://schemas.openxmlformats.org/drawingml/2006/main">
            <a:off x="7173212" y="1691640"/>
            <a:ext cx="3674047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0135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97530A49-BE13-47BC-8E1E-7B3A71992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四年级  道德与法治  统编版小学道德与法治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1B335310-D97C-434F-BBC2-078F8A49C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课堂小结与实践自检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FF0280B6-6C93-4A50-9006-FA2E4825E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任务：拟一条课间活动约定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013E39E5-05EF-4591-8D6B-112405BFF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参考：通道留给通行，游戏到指定区域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9120145E-187C-41D6-BC0A-D5DC0F743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自检：具体可行，听取不同意见</a:t>
            </a:r>
          </a:p>
        </p:txBody>
      </p:sp>
      <p:sp>
        <p:nvSpPr>
          <p:cNvPr id="6" name="s7_body4_text">
            <a:extLst xmlns:a="http://schemas.openxmlformats.org/drawingml/2006/main">
              <a:ext uri="{FF2B5EF4-FFF2-40B4-BE49-F238E27FC236}">
                <a16:creationId xmlns:a16="http://schemas.microsoft.com/office/drawing/2014/main" id="{5EF06915-5C2A-454F-897B-FB5FF9651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把建议带到班级共同讨论</a:t>
            </a:r>
          </a:p>
        </p:txBody>
      </p:sp>
    </p:spTree>
    <p:extLst>
      <p:ext uri="{BB962C8B-B14F-4D97-AF65-F5344CB8AC3E}">
        <p14:creationId xmlns:p14="http://schemas.microsoft.com/office/powerpoint/2010/main" val="68983430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2026-09-09T15:30:34.9410000Z</dcterms:created>
  <dcterms:modified xsi:type="dcterms:W3CDTF">2026-09-09T15:30:34.9410000Z</dcterms:modified>
</coreProperties>
</file>