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c1dca083c7b4621" /><Relationship Type="http://schemas.openxmlformats.org/officeDocument/2006/relationships/extended-properties" Target="/docProps/app.xml" Id="R7ef4b6cc0d95494d" /><Relationship Type="http://schemas.openxmlformats.org/officeDocument/2006/relationships/officeDocument" Target="/ppt/presentation.xml" Id="R7531caab968d44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9d96b8425646a1"/>
  </p:sldMasterIdLst>
  <p:notesMasterIdLst>
    <p:notesMasterId xmlns:r="http://schemas.openxmlformats.org/officeDocument/2006/relationships" r:id="Rce967e15cee84c74"/>
  </p:notesMasterIdLst>
  <p:sldIdLst>
    <p:sldId xmlns:r="http://schemas.openxmlformats.org/officeDocument/2006/relationships" id="256" r:id="R4552bfca66844156"/>
    <p:sldId xmlns:r="http://schemas.openxmlformats.org/officeDocument/2006/relationships" id="257" r:id="R87e652f0c1124011"/>
    <p:sldId xmlns:r="http://schemas.openxmlformats.org/officeDocument/2006/relationships" id="258" r:id="R3d141b44a4d34145"/>
    <p:sldId xmlns:r="http://schemas.openxmlformats.org/officeDocument/2006/relationships" id="259" r:id="Rd1ccd882a25e46dd"/>
    <p:sldId xmlns:r="http://schemas.openxmlformats.org/officeDocument/2006/relationships" id="260" r:id="Rb45b8a36a5834725"/>
    <p:sldId xmlns:r="http://schemas.openxmlformats.org/officeDocument/2006/relationships" id="261" r:id="Rfeb67263feb14422"/>
    <p:sldId xmlns:r="http://schemas.openxmlformats.org/officeDocument/2006/relationships" id="262" r:id="R36532a1814af469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f4f1bd25a5b4d42" /><Relationship Type="http://schemas.openxmlformats.org/officeDocument/2006/relationships/slideMaster" Target="/ppt/slideMasters/slideMaster1.xml" Id="R969d96b8425646a1" /><Relationship Type="http://schemas.openxmlformats.org/officeDocument/2006/relationships/notesMaster" Target="/ppt/notesMasters/notesMaster1.xml" Id="Rce967e15cee84c74" /><Relationship Type="http://schemas.openxmlformats.org/officeDocument/2006/relationships/presProps" Target="/ppt/presProps.xml" Id="Rea6a094450bb4ef8" /><Relationship Type="http://schemas.openxmlformats.org/officeDocument/2006/relationships/tableStyles" Target="/ppt/tableStyles.xml" Id="R473cfbe087a44a10" /><Relationship Type="http://schemas.openxmlformats.org/officeDocument/2006/relationships/slide" Target="/ppt/slides/slide1.xml" Id="R4552bfca66844156" /><Relationship Type="http://schemas.openxmlformats.org/officeDocument/2006/relationships/slide" Target="/ppt/slides/slide2.xml" Id="R87e652f0c1124011" /><Relationship Type="http://schemas.openxmlformats.org/officeDocument/2006/relationships/slide" Target="/ppt/slides/slide3.xml" Id="R3d141b44a4d34145" /><Relationship Type="http://schemas.openxmlformats.org/officeDocument/2006/relationships/slide" Target="/ppt/slides/slide4.xml" Id="Rd1ccd882a25e46dd" /><Relationship Type="http://schemas.openxmlformats.org/officeDocument/2006/relationships/slide" Target="/ppt/slides/slide5.xml" Id="Rb45b8a36a5834725" /><Relationship Type="http://schemas.openxmlformats.org/officeDocument/2006/relationships/slide" Target="/ppt/slides/slide6.xml" Id="Rfeb67263feb14422" /><Relationship Type="http://schemas.openxmlformats.org/officeDocument/2006/relationships/slide" Target="/ppt/slides/slide7.xml" Id="R36532a1814af469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04e365c1f0a4a3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dd3c261cc364b78" /><Relationship Type="http://schemas.openxmlformats.org/officeDocument/2006/relationships/notesMaster" Target="/ppt/notesMasters/notesMaster1.xml" Id="R1b774779c05c41a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b4d7e49f59247ba" /><Relationship Type="http://schemas.openxmlformats.org/officeDocument/2006/relationships/notesMaster" Target="/ppt/notesMasters/notesMaster1.xml" Id="Rac8ecb5b0d75437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375d465880145e7" /><Relationship Type="http://schemas.openxmlformats.org/officeDocument/2006/relationships/notesMaster" Target="/ppt/notesMasters/notesMaster1.xml" Id="Rf89c14b80e8547c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027065345eb4d49" /><Relationship Type="http://schemas.openxmlformats.org/officeDocument/2006/relationships/notesMaster" Target="/ppt/notesMasters/notesMaster1.xml" Id="Rc278f3cf4a5148d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1e67392b40449b3" /><Relationship Type="http://schemas.openxmlformats.org/officeDocument/2006/relationships/notesMaster" Target="/ppt/notesMasters/notesMaster1.xml" Id="R1f71440d6c314a7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159d5883eed4eea" /><Relationship Type="http://schemas.openxmlformats.org/officeDocument/2006/relationships/notesMaster" Target="/ppt/notesMasters/notesMaster1.xml" Id="R677a850c4fe545c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4abdd1fd17a4769" /><Relationship Type="http://schemas.openxmlformats.org/officeDocument/2006/relationships/notesMaster" Target="/ppt/notesMasters/notesMaster1.xml" Id="R0c401cf4c66643a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今天我们来听一听声音的强弱。看教材里的小朋友，有人在放声歌唱，有人在说悄悄话。想一想，这两种声音听起来有什么不同？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放声歌唱比较响，说悄悄话比较轻。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对，我们要比较的是声音的大小。接下来，一起认识表示强和弱的音乐记号。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教材来源：E:\小学教材_统编人教版\音乐_人教版\义务教育教科书·音乐（简谱）一年级上册.pdf</a:t>
            </a:r>
          </a:p>
          <a:p xmlns:a="http://schemas.openxmlformats.org/drawingml/2006/main">
            <a:r>
              <a:t>PDF页码：11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教材用狮子吼叫和小猫轻叫来帮助我们想象强弱。这里把狮子的吼叫想成较响的声音，把小猫的轻叫想成较轻的声音。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是不是狮子的声音永远都强，小猫的声音永远都弱？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不能这样记。我们要听实际发出的声音，再作比较。同一个人也能发出较强或较弱的声音。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教材来源：E:\小学教材_统编人教版\音乐_人教版\义务教育教科书·音乐（简谱）一年级上册.pdf</a:t>
            </a:r>
          </a:p>
          <a:p xmlns:a="http://schemas.openxmlformats.org/drawingml/2006/main">
            <a:r>
              <a:t>PDF页码：11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看这两个记号：左边像小写字母的强记号，右边是弱记号。音乐里用它们提醒我们怎样表现声音的大小。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声音变强，是不是音也会变高？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强弱和高低是两回事。接下来听两个音，它们的音高相同，先响一些，再轻一些。请保持播放音量不变，仔细比较。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教材来源：E:\小学教材_统编人教版\音乐_人教版\义务教育教科书·音乐（简谱）一年级上册.pdf</a:t>
            </a:r>
          </a:p>
          <a:p xmlns:a="http://schemas.openxmlformats.org/drawingml/2006/main">
            <a:r>
              <a:t>PDF页码：11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再来听一组音。这一次先不告诉你顺序。听完后判断：第一个和第二个，哪个较强，哪个较弱？可以暂停视频多想一会儿。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我会保持音量不变，比较这两次声音的大小。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教材来源：E:\小学教材_统编人教版\音乐_人教版\义务教育教科书·音乐（简谱）一年级上册.pdf</a:t>
            </a:r>
          </a:p>
          <a:p xmlns:a="http://schemas.openxmlformats.org/drawingml/2006/main">
            <a:r>
              <a:t>PDF页码：[11]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刚才先播放的音较弱，后播放的音较强。第一个对应弱记号，第二个对应强记号。它们音高相同，声音大小不同。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我发现不能只记先后顺序，每次都要认真听。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是的。用耳朵比较声音大小，才是这次听辨的关键。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教材来源：E:\小学教材_统编人教版\音乐_人教版\义务教育教科书·音乐（简谱）一年级上册.pdf</a:t>
            </a:r>
          </a:p>
          <a:p xmlns:a="http://schemas.openxmlformats.org/drawingml/2006/main">
            <a:r>
              <a:t>PDF页码：[11]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教材请我们和小伙伴合作，模仿并表现声音的强弱。可以试着用同一句“你好”，一次说得较响，一次说得较轻。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要表现强，是不是要使劲喊？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不用喊。只要两次声音大小有区别，听得出对比就可以，始终让嗓子感觉舒适。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教材来源：E:\小学教材_统编人教版\音乐_人教版\义务教育教科书·音乐（简谱）一年级上册.pdf</a:t>
            </a:r>
          </a:p>
          <a:p xmlns:a="http://schemas.openxmlformats.org/drawingml/2006/main">
            <a:r>
              <a:t>PDF页码：[11]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今天我们认识了声音的强弱和两个力度记号。请和家人轮流说一句话，用较响和较轻的声音各说一次，让对方来判断。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我还能指一指，哪一个是强记号，哪一个是弱记号。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能比较声音大小，能认出记号，并且不用喊叫来表现强，就完成了今天的小任务。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教材来源：E:\小学教材_统编人教版\音乐_人教版\义务教育教科书·音乐（简谱）一年级上册.pdf</a:t>
            </a:r>
          </a:p>
          <a:p xmlns:a="http://schemas.openxmlformats.org/drawingml/2006/main">
            <a:r>
              <a:t>PDF页码：[11]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53eec8e4b4d7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a8261a3a9ff473a" /><Relationship Type="http://schemas.openxmlformats.org/officeDocument/2006/relationships/slideLayout" Target="/ppt/slideLayouts/slideLayout1.xml" Id="R562485c0d56a48c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2485c0d56a48c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21e482502472d" /><Relationship Type="http://schemas.openxmlformats.org/officeDocument/2006/relationships/image" Target="/ppt/media/image.png" Id="Rc40952e1d5ec439e" /><Relationship Type="http://schemas.openxmlformats.org/officeDocument/2006/relationships/notesSlide" Target="/ppt/notesSlides/notesSlide1.xml" Id="R0418fa16b09143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1ea96eebb42f1" /><Relationship Type="http://schemas.openxmlformats.org/officeDocument/2006/relationships/image" Target="/ppt/media/image2.png" Id="Rb097dbc348d149eb" /><Relationship Type="http://schemas.openxmlformats.org/officeDocument/2006/relationships/notesSlide" Target="/ppt/notesSlides/notesSlide2.xml" Id="R3e8c113c791f48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37055e2854cd5" /><Relationship Type="http://schemas.openxmlformats.org/officeDocument/2006/relationships/image" Target="/ppt/media/image3.png" Id="R9255a7b7c4ce4c98" /><Relationship Type="http://schemas.openxmlformats.org/officeDocument/2006/relationships/notesSlide" Target="/ppt/notesSlides/notesSlide3.xml" Id="Rae63fa24da434b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41a127cff453d" /><Relationship Type="http://schemas.openxmlformats.org/officeDocument/2006/relationships/notesSlide" Target="/ppt/notesSlides/notesSlide4.xml" Id="R70a8e867d6bd4a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cd4932e4449c5" /><Relationship Type="http://schemas.openxmlformats.org/officeDocument/2006/relationships/notesSlide" Target="/ppt/notesSlides/notesSlide5.xml" Id="R74bad0e637d843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5f194681d41b4" /><Relationship Type="http://schemas.openxmlformats.org/officeDocument/2006/relationships/notesSlide" Target="/ppt/notesSlides/notesSlide6.xml" Id="R0cfe9693045f45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cd961d8a245b7" /><Relationship Type="http://schemas.openxmlformats.org/officeDocument/2006/relationships/notesSlide" Target="/ppt/notesSlides/notesSlide7.xml" Id="Rad94f315163e4bf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9B1C8354-1CB3-4736-B0D6-E097B3E99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一年级  音乐  人教版小学音乐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75ECD467-F9A3-474A-9ECA-FA5CE131B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声音的强弱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FAA335B5-ECD3-4C08-8AE8-36431EE47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听一听，声音有强有弱。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22C3C3A5-FE0D-4887-8C05-EADC0BCB6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认识强 f 和弱 p。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40952e1d5ec439e"/>
          <a:stretch xmlns:a="http://schemas.openxmlformats.org/drawingml/2006/main"/>
        </p:blipFill>
        <p:spPr>
          <a:xfrm xmlns:a="http://schemas.openxmlformats.org/drawingml/2006/main">
            <a:off x="6560297" y="1840710"/>
            <a:ext cx="4899877" cy="356977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21500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AFAB6637-E51E-4223-834A-04B5971AF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一年级  音乐  人教版小学音乐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4824A2C2-76C3-4849-BD44-1C10D9AD5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比较声音的大小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B92FD9F0-C61F-4A16-B710-A9C8883CF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比较时，较响的声音是强。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52E904A4-9E4A-4E0E-86E8-A975F2D40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较轻的声音是弱。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5B41D819-4140-4CF9-A33F-726DBC03D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强弱说的是声音大小。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97dbc348d149eb"/>
          <a:stretch xmlns:a="http://schemas.openxmlformats.org/drawingml/2006/main"/>
        </p:blipFill>
        <p:spPr>
          <a:xfrm xmlns:a="http://schemas.openxmlformats.org/drawingml/2006/main">
            <a:off x="6623514" y="1691640"/>
            <a:ext cx="4773443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99004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FC9DB4AD-03EA-4FA9-B173-3A8E04B3A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一年级  音乐  人教版小学音乐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0F7FFDD0-41DA-42B1-BBA0-93588AB3F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认识强弱记号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CD99C78A-520E-44AF-9DF4-379E0B51D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f 表示强，p 表示弱。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9CD29EB1-939A-4F62-AE41-F3A342E7E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接下来听：先强，后弱。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C98F3704-88EE-49B0-839C-B17ACF34F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两次音高相同，比较声音大小。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55a7b7c4ce4c98"/>
          <a:stretch xmlns:a="http://schemas.openxmlformats.org/drawingml/2006/main"/>
        </p:blipFill>
        <p:spPr>
          <a:xfrm xmlns:a="http://schemas.openxmlformats.org/drawingml/2006/main">
            <a:off x="6560297" y="3309941"/>
            <a:ext cx="4899877" cy="631308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83164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ECE27A1E-CDAF-47D1-8BCA-2266B576C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一年级  音乐  人教版小学音乐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3F0C3ADA-B016-4299-84DB-EEB8E62DA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再听一组声音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0C4CF52F-C5E6-4DEE-9400-23C9BA513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听辨练习：第一个音、第二个音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AFD29E2B-B899-4379-83C1-04C2998FD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哪个较强？哪个较弱？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4CEA0EF8-4B60-42A9-BEB5-C76F34FB2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先听完，再说出你的判断。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9B5D99B0-ECAE-45F1-ADA9-096526AF3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34415436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956BD05D-A8E3-46AE-B196-4A21C2DEA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一年级  音乐  人教版小学音乐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34723AFF-0B55-4E7D-9429-883103613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听辨结果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F3FE56FE-CD96-473F-9A4F-B3A1D101C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第一个音较弱，第二个音较强。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6F2A3C51-704F-4BE0-BE10-93D4D3B11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第一个对应 p，第二个对应 f。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8BF7DEDF-C5C2-4462-8A2F-2E94BE94D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判断依据：声音大小不同。</a:t>
            </a:r>
          </a:p>
        </p:txBody>
      </p:sp>
    </p:spTree>
    <p:extLst>
      <p:ext uri="{BB962C8B-B14F-4D97-AF65-F5344CB8AC3E}">
        <p14:creationId xmlns:p14="http://schemas.microsoft.com/office/powerpoint/2010/main" val="41287724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21A9037D-D09C-4BEB-93DE-D5F3ED816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一年级  音乐  人教版小学音乐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ED9693E3-31CE-49DD-89EC-BDD3174DE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轻轻试一试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75C692D4-19EA-4EEC-AF68-70F69DFF4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练习示例：用同一句“你好”比较。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49434180-63EB-472A-AA68-63865583C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一次声音较响，一次声音较轻。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9DA3B721-E1BF-4D41-AC19-15CF88379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不喊叫，保持舒适。</a:t>
            </a:r>
          </a:p>
        </p:txBody>
      </p:sp>
    </p:spTree>
    <p:extLst>
      <p:ext uri="{BB962C8B-B14F-4D97-AF65-F5344CB8AC3E}">
        <p14:creationId xmlns:p14="http://schemas.microsoft.com/office/powerpoint/2010/main" val="107447567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FF58AFC1-CFB2-4E17-A4FF-3EE79A222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一年级  音乐  人教版小学音乐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79473392-7B5B-45FD-A4FC-03C80FD1A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我能听出强弱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9B95E44B-5B79-44F5-84C2-DACADEA50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强弱是声音大小的对比。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0F6A1FC2-CEFC-4135-8838-770148C38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认识记号：强 f，弱 p。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E5B2951B-BD44-477D-AC5E-7306D696E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自检：能听辨，也能适度表现。</a:t>
            </a:r>
          </a:p>
        </p:txBody>
      </p:sp>
    </p:spTree>
    <p:extLst>
      <p:ext uri="{BB962C8B-B14F-4D97-AF65-F5344CB8AC3E}">
        <p14:creationId xmlns:p14="http://schemas.microsoft.com/office/powerpoint/2010/main" val="97614483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2026-09-09T14:24:51.3300000Z</dcterms:created>
  <dcterms:modified xsi:type="dcterms:W3CDTF">2026-09-09T14:24:51.3300000Z</dcterms:modified>
</coreProperties>
</file>