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96927981253465f" /><Relationship Type="http://schemas.openxmlformats.org/officeDocument/2006/relationships/extended-properties" Target="/docProps/app.xml" Id="R40473b31aa6f45d6" /><Relationship Type="http://schemas.openxmlformats.org/officeDocument/2006/relationships/officeDocument" Target="/ppt/presentation.xml" Id="R04e6b50256b8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f0a3164d34858"/>
  </p:sldMasterIdLst>
  <p:notesMasterIdLst>
    <p:notesMasterId xmlns:r="http://schemas.openxmlformats.org/officeDocument/2006/relationships" r:id="R5180a5e1dc2447ce"/>
  </p:notesMasterIdLst>
  <p:sldIdLst>
    <p:sldId xmlns:r="http://schemas.openxmlformats.org/officeDocument/2006/relationships" id="256" r:id="R35edef3f1da84065"/>
    <p:sldId xmlns:r="http://schemas.openxmlformats.org/officeDocument/2006/relationships" id="257" r:id="R071c0bc87d2346f5"/>
    <p:sldId xmlns:r="http://schemas.openxmlformats.org/officeDocument/2006/relationships" id="258" r:id="R1f5bf86465b146b8"/>
    <p:sldId xmlns:r="http://schemas.openxmlformats.org/officeDocument/2006/relationships" id="259" r:id="Rd1f19b71d9d44cbd"/>
    <p:sldId xmlns:r="http://schemas.openxmlformats.org/officeDocument/2006/relationships" id="260" r:id="Rf86e8aaea1ae4764"/>
    <p:sldId xmlns:r="http://schemas.openxmlformats.org/officeDocument/2006/relationships" id="261" r:id="R06a5217d4f3d4fdc"/>
    <p:sldId xmlns:r="http://schemas.openxmlformats.org/officeDocument/2006/relationships" id="262" r:id="Rdaca62fdd32a4e3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1e7bce4d5b44306" /><Relationship Type="http://schemas.openxmlformats.org/officeDocument/2006/relationships/slideMaster" Target="/ppt/slideMasters/slideMaster1.xml" Id="Rde5f0a3164d34858" /><Relationship Type="http://schemas.openxmlformats.org/officeDocument/2006/relationships/notesMaster" Target="/ppt/notesMasters/notesMaster1.xml" Id="R5180a5e1dc2447ce" /><Relationship Type="http://schemas.openxmlformats.org/officeDocument/2006/relationships/presProps" Target="/ppt/presProps.xml" Id="Rbcda13d3279f4c56" /><Relationship Type="http://schemas.openxmlformats.org/officeDocument/2006/relationships/tableStyles" Target="/ppt/tableStyles.xml" Id="R462e5486872b4ea6" /><Relationship Type="http://schemas.openxmlformats.org/officeDocument/2006/relationships/slide" Target="/ppt/slides/slide1.xml" Id="R35edef3f1da84065" /><Relationship Type="http://schemas.openxmlformats.org/officeDocument/2006/relationships/slide" Target="/ppt/slides/slide2.xml" Id="R071c0bc87d2346f5" /><Relationship Type="http://schemas.openxmlformats.org/officeDocument/2006/relationships/slide" Target="/ppt/slides/slide3.xml" Id="R1f5bf86465b146b8" /><Relationship Type="http://schemas.openxmlformats.org/officeDocument/2006/relationships/slide" Target="/ppt/slides/slide4.xml" Id="Rd1f19b71d9d44cbd" /><Relationship Type="http://schemas.openxmlformats.org/officeDocument/2006/relationships/slide" Target="/ppt/slides/slide5.xml" Id="Rf86e8aaea1ae4764" /><Relationship Type="http://schemas.openxmlformats.org/officeDocument/2006/relationships/slide" Target="/ppt/slides/slide6.xml" Id="R06a5217d4f3d4fdc" /><Relationship Type="http://schemas.openxmlformats.org/officeDocument/2006/relationships/slide" Target="/ppt/slides/slide7.xml" Id="Rdaca62fdd32a4e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d30190bbe2475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a82a393b85844a1" /><Relationship Type="http://schemas.openxmlformats.org/officeDocument/2006/relationships/notesMaster" Target="/ppt/notesMasters/notesMaster1.xml" Id="Re6b8982755db479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ac5a6baf34a43a9" /><Relationship Type="http://schemas.openxmlformats.org/officeDocument/2006/relationships/notesMaster" Target="/ppt/notesMasters/notesMaster1.xml" Id="R0a247dbbb166452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07c362cd10a4959" /><Relationship Type="http://schemas.openxmlformats.org/officeDocument/2006/relationships/notesMaster" Target="/ppt/notesMasters/notesMaster1.xml" Id="R90e9bc69e160408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08309653a743a7" /><Relationship Type="http://schemas.openxmlformats.org/officeDocument/2006/relationships/notesMaster" Target="/ppt/notesMasters/notesMaster1.xml" Id="R718f140e3e28432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d2713c22fb147ad" /><Relationship Type="http://schemas.openxmlformats.org/officeDocument/2006/relationships/notesMaster" Target="/ppt/notesMasters/notesMaster1.xml" Id="R8690320512304a2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60a9eb4b0bf4449" /><Relationship Type="http://schemas.openxmlformats.org/officeDocument/2006/relationships/notesMaster" Target="/ppt/notesMasters/notesMaster1.xml" Id="R3ee7ef0e2e7b46f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68ff1cbb0554ada" /><Relationship Type="http://schemas.openxmlformats.org/officeDocument/2006/relationships/notesMaster" Target="/ppt/notesMasters/notesMaster1.xml" Id="Rd3e578ad2657407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今天认识音的高低。我们会听几组真正的声音，用手势表示它们的变化。先把设备音量调到舒适的位置，听辨时保持音量不变。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教材用小鸟和牛等生活声音提示我们比较音高。真实动物能发出不同的叫声，具体还要听声音来判断。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声音特别响，就一定是高音吗？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不一定。响亮和轻柔描述强弱，高和低描述音高。两种特点要分开听。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接下来听两个同一种音色的示范音。第一个较低，第二个较高。请跟着声音抬高手势，感受音高的变化。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如果把顺序换了，我还能听出来吗？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来试一次。比较接下来的两个音，判断哪个较高。听完有一段思考时间，也可以暂停。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这一组是先高后低。第一个音较高，第二个音较低。可以回放练习，再用手势表示变化。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我比较的是音高，不是哪个更响。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教材还展示了大号、小号、大提琴和小提琴。可以在老师指导下听一组乐器声音。不要只看外形就判断某一次演奏的音高，一件乐器也能发出多个音。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回放刚才的两组声音，先做手势，再说先高后低或先低后高。你能分清音高与声音强弱，就抓住了今天的重点。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教材来源：E:\小学教材_统编人教版\音乐_人教版\义务教育教科书·音乐（简谱）二年级上册.pdf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b9196b75147b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5f800d5e91146ef" /><Relationship Type="http://schemas.openxmlformats.org/officeDocument/2006/relationships/slideLayout" Target="/ppt/slideLayouts/slideLayout1.xml" Id="R4cc930f10fac47f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930f10fac47f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9fb3a9e542ee" /><Relationship Type="http://schemas.openxmlformats.org/officeDocument/2006/relationships/image" Target="/ppt/media/image.png" Id="Rd86b56073a05448f" /><Relationship Type="http://schemas.openxmlformats.org/officeDocument/2006/relationships/notesSlide" Target="/ppt/notesSlides/notesSlide1.xml" Id="Rb092647dcb2d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9051cdec842eb" /><Relationship Type="http://schemas.openxmlformats.org/officeDocument/2006/relationships/image" Target="/ppt/media/image2.png" Id="Rbcd7ced3bf834e9c" /><Relationship Type="http://schemas.openxmlformats.org/officeDocument/2006/relationships/notesSlide" Target="/ppt/notesSlides/notesSlide2.xml" Id="R355b8ca37a0b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7066199b4cea" /><Relationship Type="http://schemas.openxmlformats.org/officeDocument/2006/relationships/notesSlide" Target="/ppt/notesSlides/notesSlide3.xml" Id="R8099d18fa412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03869152c4cf8" /><Relationship Type="http://schemas.openxmlformats.org/officeDocument/2006/relationships/notesSlide" Target="/ppt/notesSlides/notesSlide4.xml" Id="Rc3ccf9ffe549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b0e3a7434150" /><Relationship Type="http://schemas.openxmlformats.org/officeDocument/2006/relationships/image" Target="/ppt/media/image3.png" Id="Rf85f1f250c7e4745" /><Relationship Type="http://schemas.openxmlformats.org/officeDocument/2006/relationships/notesSlide" Target="/ppt/notesSlides/notesSlide5.xml" Id="Rccf5a8f56e95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41cbc86a94866" /><Relationship Type="http://schemas.openxmlformats.org/officeDocument/2006/relationships/image" Target="/ppt/media/image4.png" Id="R21d1e7dd2e9540d9" /><Relationship Type="http://schemas.openxmlformats.org/officeDocument/2006/relationships/notesSlide" Target="/ppt/notesSlides/notesSlide6.xml" Id="R4526ae7646774d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293d19b2d468e" /><Relationship Type="http://schemas.openxmlformats.org/officeDocument/2006/relationships/notesSlide" Target="/ppt/notesSlides/notesSlide7.xml" Id="Rf580fe9c5a1a44c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1DC8A7A5-7BC9-42FA-91C1-75DB95BB5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B78D3759-AC93-45B7-801F-2E0DA9115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音的高低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5829401E-FBBE-436F-AF64-3A073AF2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听出声音的高与低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E5CD16BA-03AA-4A49-AE18-AAF8B8160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区分音高和声音强弱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A08BE3D5-3A59-485F-9125-B4774CCA0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用手势表现听到的变化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6b56073a05448f"/>
          <a:stretch xmlns:a="http://schemas.openxmlformats.org/drawingml/2006/main"/>
        </p:blipFill>
        <p:spPr>
          <a:xfrm xmlns:a="http://schemas.openxmlformats.org/drawingml/2006/main">
            <a:off x="7241485" y="1691640"/>
            <a:ext cx="3537502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5673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DF2DCA18-5043-4D27-8D8A-70ECCB5AE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E5D457A8-0612-4693-9CDE-0588F4E93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生活里的高与低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ECFA1CED-45A9-40F3-A8A7-9DF4C666C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教材用小鸟与牛作对比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0BD1145B-A908-41FA-BA07-EE6F57AB0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音高描述听起来的高或低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9900C784-91A6-4726-A534-717EF1A3F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响不响，说的是声音强弱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d7ced3bf834e9c"/>
          <a:stretch xmlns:a="http://schemas.openxmlformats.org/drawingml/2006/main"/>
        </p:blipFill>
        <p:spPr>
          <a:xfrm xmlns:a="http://schemas.openxmlformats.org/drawingml/2006/main">
            <a:off x="7241485" y="1691640"/>
            <a:ext cx="3537502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7670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EAB0F661-5F7C-4B1E-BB5B-01FF4B9C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3E43B13B-F2C8-4124-9A35-3019C2434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听一听：从低到高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898284CD-E733-4A85-8201-BAF73F0F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示范顺序：较低 → 较高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EB6CFD23-C394-4530-BDAE-6E9F22639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音色相同，比较音高变化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63DE9A13-C76E-4196-A64E-33ACC8A65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听到较高的音，手势抬高</a:t>
            </a:r>
          </a:p>
        </p:txBody>
      </p:sp>
    </p:spTree>
    <p:extLst>
      <p:ext uri="{BB962C8B-B14F-4D97-AF65-F5344CB8AC3E}">
        <p14:creationId xmlns:p14="http://schemas.microsoft.com/office/powerpoint/2010/main" val="8861792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F7CFD00B-AC12-4A47-9337-7EA443BC7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038783E7-D708-410E-8EC1-1D82D7D46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听辨挑战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7377CF02-3A82-491E-BE79-AB3E857D2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即将播放两个音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436F4F28-CE67-47A2-BFF0-E7DA5E5BB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第一个高，还是第二个高？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5D29172D-7FC8-420B-8091-BF7CB4155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听完再说，先不看答案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C0CDDF67-D7F3-42FA-A70C-27A76D5BC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3074355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37BDFA8D-0AA8-4F59-A21C-060AE4CE1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49F6D3BD-D703-461E-9CEE-EB31E551E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答案：先高后低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4628B62E-0903-435C-A4D1-40F20D2E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第一个音较高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ECF1F3AA-AE06-4733-894B-8B97BE7E1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第二个音较低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27B23654-D7FB-41B3-AA28-D35F187A8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用手势：先抬高，再放低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5f1f250c7e4745"/>
          <a:stretch xmlns:a="http://schemas.openxmlformats.org/drawingml/2006/main"/>
        </p:blipFill>
        <p:spPr>
          <a:xfrm xmlns:a="http://schemas.openxmlformats.org/drawingml/2006/main">
            <a:off x="7241485" y="1691640"/>
            <a:ext cx="3537502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0093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07697759-9EC0-47C0-8543-B1C875F7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B1B9029C-52DF-4E8C-BCC9-85A924397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把方法用到乐器上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E269E117-8D06-491D-8B8A-F234D25E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教材展示不同大小的乐器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E6650B1-993E-41F8-B201-F72793D3D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先听，再比较高低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C599FD7C-8912-4845-A8AC-F9C949CE6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一件乐器也能发出多个音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d1e7dd2e9540d9"/>
          <a:stretch xmlns:a="http://schemas.openxmlformats.org/drawingml/2006/main"/>
        </p:blipFill>
        <p:spPr>
          <a:xfrm xmlns:a="http://schemas.openxmlformats.org/drawingml/2006/main">
            <a:off x="7241485" y="1691640"/>
            <a:ext cx="3537502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1496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33AA34F-A245-4B70-A735-DAC757B7B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45309"/>
                </a:solidFill>
                <a:latin typeface="Microsoft YaHei"/>
                <a:ea typeface="Microsoft YaHei"/>
                <a:cs typeface="Microsoft YaHei"/>
              </a:rPr>
              <a:t>二年级  音乐  人教版小学音乐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90C3E12A-8CC7-425E-A90E-2D3294BD2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课堂小结与自检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6865BE0E-7843-46D2-84E5-63A8CDB4A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高低与强弱是不同特点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E4ACF0A1-5AE3-48C9-BC0B-AB139E1F3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任务：回放示范，用手势表示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FDBB4E82-3363-4918-8BD8-F25518B9B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自检：能否说清哪个音较高？</a:t>
            </a:r>
          </a:p>
        </p:txBody>
      </p:sp>
    </p:spTree>
    <p:extLst>
      <p:ext uri="{BB962C8B-B14F-4D97-AF65-F5344CB8AC3E}">
        <p14:creationId xmlns:p14="http://schemas.microsoft.com/office/powerpoint/2010/main" val="115744429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2026-09-09T15:49:02.1910000Z</dcterms:created>
  <dcterms:modified xsi:type="dcterms:W3CDTF">2026-09-09T15:49:02.1910000Z</dcterms:modified>
</coreProperties>
</file>