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bdad8ba0e5e4595" /><Relationship Type="http://schemas.openxmlformats.org/officeDocument/2006/relationships/extended-properties" Target="/docProps/app.xml" Id="R6096f69c030c49c8" /><Relationship Type="http://schemas.openxmlformats.org/officeDocument/2006/relationships/officeDocument" Target="/ppt/presentation.xml" Id="Re56f9876c32741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fcffe51ec24879"/>
  </p:sldMasterIdLst>
  <p:notesMasterIdLst>
    <p:notesMasterId xmlns:r="http://schemas.openxmlformats.org/officeDocument/2006/relationships" r:id="Rf848b5f5eaa2476a"/>
  </p:notesMasterIdLst>
  <p:sldIdLst>
    <p:sldId xmlns:r="http://schemas.openxmlformats.org/officeDocument/2006/relationships" id="256" r:id="Rc2410e693e0340e1"/>
    <p:sldId xmlns:r="http://schemas.openxmlformats.org/officeDocument/2006/relationships" id="257" r:id="Raa5e268fccef4b47"/>
    <p:sldId xmlns:r="http://schemas.openxmlformats.org/officeDocument/2006/relationships" id="258" r:id="R21ad36a048224164"/>
    <p:sldId xmlns:r="http://schemas.openxmlformats.org/officeDocument/2006/relationships" id="259" r:id="R27210f60b4f94f0b"/>
    <p:sldId xmlns:r="http://schemas.openxmlformats.org/officeDocument/2006/relationships" id="260" r:id="Rb21ec8db2b8243d6"/>
    <p:sldId xmlns:r="http://schemas.openxmlformats.org/officeDocument/2006/relationships" id="261" r:id="Ra1a91579e84345b3"/>
    <p:sldId xmlns:r="http://schemas.openxmlformats.org/officeDocument/2006/relationships" id="262" r:id="R0d571fde9ffb44e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5f9a7d461134dcd" /><Relationship Type="http://schemas.openxmlformats.org/officeDocument/2006/relationships/slideMaster" Target="/ppt/slideMasters/slideMaster1.xml" Id="R85fcffe51ec24879" /><Relationship Type="http://schemas.openxmlformats.org/officeDocument/2006/relationships/notesMaster" Target="/ppt/notesMasters/notesMaster1.xml" Id="Rf848b5f5eaa2476a" /><Relationship Type="http://schemas.openxmlformats.org/officeDocument/2006/relationships/presProps" Target="/ppt/presProps.xml" Id="R74ee05010fa94f19" /><Relationship Type="http://schemas.openxmlformats.org/officeDocument/2006/relationships/tableStyles" Target="/ppt/tableStyles.xml" Id="R25344ace4f064955" /><Relationship Type="http://schemas.openxmlformats.org/officeDocument/2006/relationships/slide" Target="/ppt/slides/slide1.xml" Id="Rc2410e693e0340e1" /><Relationship Type="http://schemas.openxmlformats.org/officeDocument/2006/relationships/slide" Target="/ppt/slides/slide2.xml" Id="Raa5e268fccef4b47" /><Relationship Type="http://schemas.openxmlformats.org/officeDocument/2006/relationships/slide" Target="/ppt/slides/slide3.xml" Id="R21ad36a048224164" /><Relationship Type="http://schemas.openxmlformats.org/officeDocument/2006/relationships/slide" Target="/ppt/slides/slide4.xml" Id="R27210f60b4f94f0b" /><Relationship Type="http://schemas.openxmlformats.org/officeDocument/2006/relationships/slide" Target="/ppt/slides/slide5.xml" Id="Rb21ec8db2b8243d6" /><Relationship Type="http://schemas.openxmlformats.org/officeDocument/2006/relationships/slide" Target="/ppt/slides/slide6.xml" Id="Ra1a91579e84345b3" /><Relationship Type="http://schemas.openxmlformats.org/officeDocument/2006/relationships/slide" Target="/ppt/slides/slide7.xml" Id="R0d571fde9ffb44e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417c0cbe1184d5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dc5b2f9e1d34d1a" /><Relationship Type="http://schemas.openxmlformats.org/officeDocument/2006/relationships/notesMaster" Target="/ppt/notesMasters/notesMaster1.xml" Id="R544fced7d578434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f4251f8797f4b10" /><Relationship Type="http://schemas.openxmlformats.org/officeDocument/2006/relationships/notesMaster" Target="/ppt/notesMasters/notesMaster1.xml" Id="Rca858394d6e645d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ab03b7242624b1c" /><Relationship Type="http://schemas.openxmlformats.org/officeDocument/2006/relationships/notesMaster" Target="/ppt/notesMasters/notesMaster1.xml" Id="R398d9aef1e0a468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4947871ae874955" /><Relationship Type="http://schemas.openxmlformats.org/officeDocument/2006/relationships/notesMaster" Target="/ppt/notesMasters/notesMaster1.xml" Id="R5142ad1a8570418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326399f9c314f2d" /><Relationship Type="http://schemas.openxmlformats.org/officeDocument/2006/relationships/notesMaster" Target="/ppt/notesMasters/notesMaster1.xml" Id="R44596cf87c5842b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5345e211f7746d8" /><Relationship Type="http://schemas.openxmlformats.org/officeDocument/2006/relationships/notesMaster" Target="/ppt/notesMasters/notesMaster1.xml" Id="Rc0a57d1eb1044d1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cf325f405f04032" /><Relationship Type="http://schemas.openxmlformats.org/officeDocument/2006/relationships/notesMaster" Target="/ppt/notesMasters/notesMaster1.xml" Id="R26a7d25d9186440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今天借助教材的音乐知识栏，比较四分音符和八分音符。重点是听清长短关系，并保持同一个速度。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教材来源：E:\小学教材_统编人教版\音乐_人教版\义务教育教科书·音乐（简谱）三年级上册.pdf</a:t>
            </a:r>
          </a:p>
          <a:p xmlns:a="http://schemas.openxmlformats.org/drawingml/2006/main">
            <a:r>
              <a:t>PDF页码：13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四分音符在任何乐曲里都叫一拍吗？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拍子的单位要看拍号。今天按四分音符为一拍来练习，因此一个四分音符是一拍，一个八分音符是半拍。两者时值是二比一。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教材来源：E:\小学教材_统编人教版\音乐_人教版\义务教育教科书·音乐（简谱）三年级上册.pdf</a:t>
            </a:r>
          </a:p>
          <a:p xmlns:a="http://schemas.openxmlformats.org/drawingml/2006/main">
            <a:r>
              <a:t>PDF页码：13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接下来是自编时值示范。先听一个长音，稍作间隔，再听两个连续短音。长音零点六秒，每个短音零点三秒，两短加起来与一长相等。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教材来源：E:\小学教材_统编人教版\音乐_人教版\义务教育教科书·音乐（简谱）三年级上册.pdf</a:t>
            </a:r>
          </a:p>
          <a:p xmlns:a="http://schemas.openxmlformats.org/drawingml/2006/main">
            <a:r>
              <a:t>PDF页码：[13, 14]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四个短音和两个长音，谁占的拍数多呢？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先根据每个音符的时值算一算，再听两组示范。组间的停顿只是为了分清两组，不是练习中的休止符。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教材来源：E:\小学教材_统编人教版\音乐_人教版\义务教育教科书·音乐（简谱）三年级上册.pdf</a:t>
            </a:r>
          </a:p>
          <a:p xmlns:a="http://schemas.openxmlformats.org/drawingml/2006/main">
            <a:r>
              <a:t>PDF页码：[13, 14]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四个八分音符是四个半拍，合起来两拍。两个四分音符也是两拍。所以两组的总时值相同，音符多不一定用时更长。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我可以一边保持稳定拍点，一边比较长短。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教材来源：E:\小学教材_统编人教版\音乐_人教版\义务教育教科书·音乐（简谱）三年级上册.pdf</a:t>
            </a:r>
          </a:p>
          <a:p xmlns:a="http://schemas.openxmlformats.org/drawingml/2006/main">
            <a:r>
              <a:t>PDF页码：13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教材要求从歌谱中找出四分音符和八分音符，再组合节奏读拍。先练少量音符，熟悉以后再连接。唱歌时自然呼吸，身体放松。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教材来源：E:\小学教材_统编人教版\音乐_人教版\义务教育教科书·音乐（简谱）三年级上册.pdf</a:t>
            </a:r>
          </a:p>
          <a:p xmlns:a="http://schemas.openxmlformats.org/drawingml/2006/main">
            <a:r>
              <a:t>PDF页码：14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请用一个四分音符和两个八分音符组成两拍节奏，读一遍，再拍一遍。检查总拍数有没有变，速度是否稳定。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教材来源：E:\小学教材_统编人教版\音乐_人教版\义务教育教科书·音乐（简谱）三年级上册.pdf</a:t>
            </a:r>
          </a:p>
          <a:p xmlns:a="http://schemas.openxmlformats.org/drawingml/2006/main">
            <a:r>
              <a:t>PDF页码：[13, 14]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836436ecf24475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74d416252294f13" /><Relationship Type="http://schemas.openxmlformats.org/officeDocument/2006/relationships/slideLayout" Target="/ppt/slideLayouts/slideLayout1.xml" Id="R0748418aa24e4a31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48418aa24e4a31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5d1391e4f4621" /><Relationship Type="http://schemas.openxmlformats.org/officeDocument/2006/relationships/image" Target="/ppt/media/image.png" Id="R0bd9fe8719b54b02" /><Relationship Type="http://schemas.openxmlformats.org/officeDocument/2006/relationships/notesSlide" Target="/ppt/notesSlides/notesSlide1.xml" Id="R4f454dc97e8c4c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4e9fffe4c495f" /><Relationship Type="http://schemas.openxmlformats.org/officeDocument/2006/relationships/image" Target="/ppt/media/image2.png" Id="R75dedc1a566f4146" /><Relationship Type="http://schemas.openxmlformats.org/officeDocument/2006/relationships/notesSlide" Target="/ppt/notesSlides/notesSlide2.xml" Id="R51190c92bd8b4f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594853955408e" /><Relationship Type="http://schemas.openxmlformats.org/officeDocument/2006/relationships/notesSlide" Target="/ppt/notesSlides/notesSlide3.xml" Id="Rfabdf50ea8b74d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6cbac8fd34760" /><Relationship Type="http://schemas.openxmlformats.org/officeDocument/2006/relationships/notesSlide" Target="/ppt/notesSlides/notesSlide4.xml" Id="Rd9c8220a383e46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db177c81e4fe5" /><Relationship Type="http://schemas.openxmlformats.org/officeDocument/2006/relationships/image" Target="/ppt/media/image3.png" Id="R4cb2645d93a64a2e" /><Relationship Type="http://schemas.openxmlformats.org/officeDocument/2006/relationships/notesSlide" Target="/ppt/notesSlides/notesSlide5.xml" Id="Rbc8377a1158644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cb88494b140d6" /><Relationship Type="http://schemas.openxmlformats.org/officeDocument/2006/relationships/image" Target="/ppt/media/image4.png" Id="Rfe57f094a4654bf5" /><Relationship Type="http://schemas.openxmlformats.org/officeDocument/2006/relationships/notesSlide" Target="/ppt/notesSlides/notesSlide6.xml" Id="Rf35a4f177d2042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df228e9d04881" /><Relationship Type="http://schemas.openxmlformats.org/officeDocument/2006/relationships/notesSlide" Target="/ppt/notesSlides/notesSlide7.xml" Id="R39f426c21cfa4a9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4A6D89FB-15B6-4604-B559-A49A950AD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三年级  音乐  人教版小学音乐 上册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7783FE0B-15A9-489B-B169-A0BAD0071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四分音符八分音符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B16ABBF2-FE49-483D-962A-5582C7DB6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比较时值，保持稳定速度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4DA6CBAF-C990-44F8-AF8D-E3524CB6A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四分音符读 da</a:t>
            </a:r>
          </a:p>
        </p:txBody>
      </p:sp>
      <p:sp>
        <p:nvSpPr>
          <p:cNvPr id="5" name="s1_body3_text">
            <a:extLst xmlns:a="http://schemas.openxmlformats.org/drawingml/2006/main">
              <a:ext uri="{FF2B5EF4-FFF2-40B4-BE49-F238E27FC236}">
                <a16:creationId xmlns:a16="http://schemas.microsoft.com/office/drawing/2014/main" id="{DEC7636B-15BE-4692-B1A6-011E251C8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八分音符读 di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bd9fe8719b54b02"/>
          <a:stretch xmlns:a="http://schemas.openxmlformats.org/drawingml/2006/main"/>
        </p:blipFill>
        <p:spPr>
          <a:xfrm xmlns:a="http://schemas.openxmlformats.org/drawingml/2006/main">
            <a:off x="6909453" y="1691640"/>
            <a:ext cx="4201565" cy="386791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98941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8177A711-D298-45E1-AC4A-F162BF806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三年级  音乐  人教版小学音乐 上册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9830ED4A-653E-4C49-A3B7-B05C4724A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一个与两个的关系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32A0F73C-0FCA-4317-B04C-1D8A0C49D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以四分音符为一拍时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E32B6B6C-435A-42E1-AABD-E42970683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四分音符：一拍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837E23A1-B739-444C-89D4-BC18A18AA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八分音符：半拍</a:t>
            </a:r>
          </a:p>
        </p:txBody>
      </p:sp>
      <p:sp>
        <p:nvSpPr>
          <p:cNvPr id="6" name="s2_body4_text">
            <a:extLst xmlns:a="http://schemas.openxmlformats.org/drawingml/2006/main">
              <a:ext uri="{FF2B5EF4-FFF2-40B4-BE49-F238E27FC236}">
                <a16:creationId xmlns:a16="http://schemas.microsoft.com/office/drawing/2014/main" id="{725AA0D8-55A2-4FAC-B4D0-1CFB4FB21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1188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两个八分音符合起来是一拍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5dedc1a566f4146"/>
          <a:stretch xmlns:a="http://schemas.openxmlformats.org/drawingml/2006/main"/>
        </p:blipFill>
        <p:spPr>
          <a:xfrm xmlns:a="http://schemas.openxmlformats.org/drawingml/2006/main">
            <a:off x="6909453" y="1691640"/>
            <a:ext cx="4201565" cy="386791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9032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158C8E95-A5C6-41B7-8A97-CC077CF8E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三年级  音乐  人教版小学音乐 上册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9E600FCC-1C52-411A-84A8-6B59D5F30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听出时值长短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31EF568B-2FAE-4039-9745-EE5BBEA2D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先听一个长音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9FBC56FB-FBF9-4A9A-92B6-D7A578A8F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再听两个连续的短音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20ACEC74-87EC-4CFD-AE14-45066C048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一长 = 两短的总时值</a:t>
            </a:r>
          </a:p>
        </p:txBody>
      </p:sp>
    </p:spTree>
    <p:extLst>
      <p:ext uri="{BB962C8B-B14F-4D97-AF65-F5344CB8AC3E}">
        <p14:creationId xmlns:p14="http://schemas.microsoft.com/office/powerpoint/2010/main" val="18731437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F79163F4-1C4F-4E75-8540-5FB45B91D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三年级  音乐  人教版小学音乐 上册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8F893D06-038B-4F7A-A063-A2B52839B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算一算，再听一听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D7BC4D09-602F-46A8-9250-B273067FE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以四分音符为一拍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546EFEFF-1C62-478E-8705-D75B33DB8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四个八分音符：共几拍？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6A98B17A-011C-4A6D-AFA4-81A1450B6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两个四分音符：共几拍？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BAFC4CED-CF99-4A1A-8794-12FBF6788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两组之间有提示间隔，不计入拍数</a:t>
            </a:r>
          </a:p>
        </p:txBody>
      </p:sp>
      <p:sp>
        <p:nvSpPr>
          <p:cNvPr id="7" name="s4_body5_text">
            <a:extLst xmlns:a="http://schemas.openxmlformats.org/drawingml/2006/main">
              <a:ext uri="{FF2B5EF4-FFF2-40B4-BE49-F238E27FC236}">
                <a16:creationId xmlns:a16="http://schemas.microsoft.com/office/drawing/2014/main" id="{B5157F37-3EC1-414D-AE59-C097BF252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73168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107893390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296B4ADA-67D3-41F7-8F5F-61F03C0FD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三年级  音乐  人教版小学音乐 上册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A89EFD4C-59A3-4C20-AAAF-B857D7ADC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答案：两组都是两拍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5CD81680-535D-4DCD-B243-2D107C2F9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四个半拍：合计两拍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00982272-B830-4E29-B25E-772DD5647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两个一拍：合计两拍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2350A7EE-1559-4C1F-8135-82E481C2D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音符数量不同，总时值可以相同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cb2645d93a64a2e"/>
          <a:stretch xmlns:a="http://schemas.openxmlformats.org/drawingml/2006/main"/>
        </p:blipFill>
        <p:spPr>
          <a:xfrm xmlns:a="http://schemas.openxmlformats.org/drawingml/2006/main">
            <a:off x="6909453" y="1691640"/>
            <a:ext cx="4201565" cy="386791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36412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A98EF5AE-3093-488C-B4DC-123960CD2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三年级  音乐  人教版小学音乐 上册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2861015C-9A52-4715-BBAB-40344AFD2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回到教材练一练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7AA6E386-C2AE-4186-9632-9DEC1AE11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在歌谱中辨认两种音符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E66F722D-EB3E-4513-A863-A369C1C0E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组合节奏，读一读、拍一拍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F723119B-7EEB-4AD9-8600-79E57DEF4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保持速度，不抢拍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e57f094a4654bf5"/>
          <a:stretch xmlns:a="http://schemas.openxmlformats.org/drawingml/2006/main"/>
        </p:blipFill>
        <p:spPr>
          <a:xfrm xmlns:a="http://schemas.openxmlformats.org/drawingml/2006/main">
            <a:off x="6560297" y="2085187"/>
            <a:ext cx="4899877" cy="3080817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94836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35059BC5-B2DE-4BB5-8102-4EB19332B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三年级  音乐  人教版小学音乐 上册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5DEF3E5B-D977-4E83-A599-475B0FE68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自检任务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15DC3364-4CF9-4D40-A3A2-14EB3C36F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今天以四分音符为一拍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DFD6C47F-47E8-4EE3-B71D-E58832A3A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写出一拍与两个半拍的组合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B14D91D3-7D4E-49AE-82B0-C9C3AB49A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自检：长短比例与拍点是否稳定？</a:t>
            </a:r>
          </a:p>
        </p:txBody>
      </p:sp>
    </p:spTree>
    <p:extLst>
      <p:ext uri="{BB962C8B-B14F-4D97-AF65-F5344CB8AC3E}">
        <p14:creationId xmlns:p14="http://schemas.microsoft.com/office/powerpoint/2010/main" val="112734823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2026-09-09T15:49:05.7950000Z</dcterms:created>
  <dcterms:modified xsi:type="dcterms:W3CDTF">2026-09-09T15:49:05.7950000Z</dcterms:modified>
</coreProperties>
</file>