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e5d591524184ea4" /><Relationship Type="http://schemas.openxmlformats.org/officeDocument/2006/relationships/extended-properties" Target="/docProps/app.xml" Id="Re3373646f6334dc0" /><Relationship Type="http://schemas.openxmlformats.org/officeDocument/2006/relationships/officeDocument" Target="/ppt/presentation.xml" Id="Rd4ad4bc8d385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ba74cbbd94fbc"/>
  </p:sldMasterIdLst>
  <p:notesMasterIdLst>
    <p:notesMasterId xmlns:r="http://schemas.openxmlformats.org/officeDocument/2006/relationships" r:id="R9ec43b9de4f2440b"/>
  </p:notesMasterIdLst>
  <p:sldIdLst>
    <p:sldId xmlns:r="http://schemas.openxmlformats.org/officeDocument/2006/relationships" id="256" r:id="R4ea3624e60cd4cef"/>
    <p:sldId xmlns:r="http://schemas.openxmlformats.org/officeDocument/2006/relationships" id="257" r:id="R3075a7e5e5f64fc2"/>
    <p:sldId xmlns:r="http://schemas.openxmlformats.org/officeDocument/2006/relationships" id="258" r:id="R19c5130c160a4e28"/>
    <p:sldId xmlns:r="http://schemas.openxmlformats.org/officeDocument/2006/relationships" id="259" r:id="R5eaeb49abb5545ce"/>
    <p:sldId xmlns:r="http://schemas.openxmlformats.org/officeDocument/2006/relationships" id="260" r:id="R00a10de654a44625"/>
    <p:sldId xmlns:r="http://schemas.openxmlformats.org/officeDocument/2006/relationships" id="261" r:id="R2e5a19f47bf346e5"/>
    <p:sldId xmlns:r="http://schemas.openxmlformats.org/officeDocument/2006/relationships" id="262" r:id="R6cd0500543bb4d5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88f2c8d37e7456e" /><Relationship Type="http://schemas.openxmlformats.org/officeDocument/2006/relationships/slideMaster" Target="/ppt/slideMasters/slideMaster1.xml" Id="R36aba74cbbd94fbc" /><Relationship Type="http://schemas.openxmlformats.org/officeDocument/2006/relationships/notesMaster" Target="/ppt/notesMasters/notesMaster1.xml" Id="R9ec43b9de4f2440b" /><Relationship Type="http://schemas.openxmlformats.org/officeDocument/2006/relationships/presProps" Target="/ppt/presProps.xml" Id="Rbe5441e72b694121" /><Relationship Type="http://schemas.openxmlformats.org/officeDocument/2006/relationships/tableStyles" Target="/ppt/tableStyles.xml" Id="Rb6437145d61c4591" /><Relationship Type="http://schemas.openxmlformats.org/officeDocument/2006/relationships/slide" Target="/ppt/slides/slide1.xml" Id="R4ea3624e60cd4cef" /><Relationship Type="http://schemas.openxmlformats.org/officeDocument/2006/relationships/slide" Target="/ppt/slides/slide2.xml" Id="R3075a7e5e5f64fc2" /><Relationship Type="http://schemas.openxmlformats.org/officeDocument/2006/relationships/slide" Target="/ppt/slides/slide3.xml" Id="R19c5130c160a4e28" /><Relationship Type="http://schemas.openxmlformats.org/officeDocument/2006/relationships/slide" Target="/ppt/slides/slide4.xml" Id="R5eaeb49abb5545ce" /><Relationship Type="http://schemas.openxmlformats.org/officeDocument/2006/relationships/slide" Target="/ppt/slides/slide5.xml" Id="R00a10de654a44625" /><Relationship Type="http://schemas.openxmlformats.org/officeDocument/2006/relationships/slide" Target="/ppt/slides/slide6.xml" Id="R2e5a19f47bf346e5" /><Relationship Type="http://schemas.openxmlformats.org/officeDocument/2006/relationships/slide" Target="/ppt/slides/slide7.xml" Id="R6cd0500543bb4d5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ac4932ecd0c4d5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469bc2177254e62" /><Relationship Type="http://schemas.openxmlformats.org/officeDocument/2006/relationships/notesMaster" Target="/ppt/notesMasters/notesMaster1.xml" Id="R1deebccffe4c47e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f5ab7a99dc044c5" /><Relationship Type="http://schemas.openxmlformats.org/officeDocument/2006/relationships/notesMaster" Target="/ppt/notesMasters/notesMaster1.xml" Id="R07a0e4b70907449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14990d23b7d44c6" /><Relationship Type="http://schemas.openxmlformats.org/officeDocument/2006/relationships/notesMaster" Target="/ppt/notesMasters/notesMaster1.xml" Id="Reb1d1731f6854bf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d73b9e681404d2f" /><Relationship Type="http://schemas.openxmlformats.org/officeDocument/2006/relationships/notesMaster" Target="/ppt/notesMasters/notesMaster1.xml" Id="R866a03b3b40f499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a216459c63d40ca" /><Relationship Type="http://schemas.openxmlformats.org/officeDocument/2006/relationships/notesMaster" Target="/ppt/notesMasters/notesMaster1.xml" Id="Rab8532d9c5f247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39b7f7c7bb54ba2" /><Relationship Type="http://schemas.openxmlformats.org/officeDocument/2006/relationships/notesMaster" Target="/ppt/notesMasters/notesMaster1.xml" Id="Recf690f2f2974e0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318636ee09549f7" /><Relationship Type="http://schemas.openxmlformats.org/officeDocument/2006/relationships/notesMaster" Target="/ppt/notesMasters/notesMaster1.xml" Id="R6d26d0bcbe0a429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今天学习教材中的反复记号。读谱除了看音符，还要知道从哪里返回、在哪里结束。我们用一个小路线练习来理解。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教材来源：E:\小学教材_统编人教版\音乐_人教版\义务教育教科书·音乐（简谱）四年级上册.pdf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看到从头反复，是不是要一直循环？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不是。教材这个例子中，走到最后的返回记号，从开头再来，第二次走到指定的结束处就停。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教材来源：E:\小学教材_统编人教版\音乐_人教版\义务教育教科书·音乐（简谱）四年级上册.pdf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看教材示意。这里的一二三四表示依次经过的四个位置。第一次依次走完四个位置，然后从头再走一和二，到结束标记处停止。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教材来源：E:\小学教材_统编人教版\音乐_人教版\义务教育教科书·音乐（简谱）四年级上册.pdf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我第一次经过二后面的结束标记，要停吗？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在今天这个从头反复的示例中，请把完整路线说出来。想清第一次与返回后经过结束标记的区别，暂停后再核对。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教材来源：E:\小学教材_统编人教版\音乐_人教版\义务教育教科书·音乐（简谱）四年级上册.pdf</a:t>
            </a:r>
          </a:p>
          <a:p xmlns:a="http://schemas.openxmlformats.org/drawingml/2006/main">
            <a:r>
              <a:t>PDF页码：[11, 12]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完整路线是一二三四，再一二。接下来用四个不同的音代替四个位置，听完四个音再重复前两个。这个短示范只帮助理解路线，不是小螺号的旋律。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教材来源：E:\小学教材_统编人教版\音乐_人教版\义务教育教科书·音乐（简谱）四年级上册.pdf</a:t>
            </a:r>
          </a:p>
          <a:p xmlns:a="http://schemas.openxmlformats.org/drawingml/2006/main">
            <a:r>
              <a:t>PDF页码：[11, 12]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教材把这个知识放在小螺号旁边。正式演唱前，可以先找到两个记号，用手指沿着乐谱走一遍。在老师指导下练唱，避免返回后又唱过结束处。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教材来源：E:\小学教材_统编人教版\音乐_人教版\义务教育教科书·音乐（简谱）四年级上册.pdf</a:t>
            </a:r>
          </a:p>
          <a:p xmlns:a="http://schemas.openxmlformats.org/drawingml/2006/main">
            <a:r>
              <a:t>PDF页码：12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今天的自检是两句话：从哪里返回，在哪里结束。把教材的小路线独立说一遍，检查有没有多走或少走。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教材来源：E:\小学教材_统编人教版\音乐_人教版\义务教育教科书·音乐（简谱）四年级上册.pdf</a:t>
            </a:r>
          </a:p>
          <a:p xmlns:a="http://schemas.openxmlformats.org/drawingml/2006/main">
            <a:r>
              <a:t>PDF页码：[11, 12]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4e4d31b5e4e7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6daf21a65824580" /><Relationship Type="http://schemas.openxmlformats.org/officeDocument/2006/relationships/slideLayout" Target="/ppt/slideLayouts/slideLayout1.xml" Id="Rc87901591b4e459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901591b4e459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a32f3e0ec44c4" /><Relationship Type="http://schemas.openxmlformats.org/officeDocument/2006/relationships/image" Target="/ppt/media/image.png" Id="Ra2db3b2e2c1e4211" /><Relationship Type="http://schemas.openxmlformats.org/officeDocument/2006/relationships/notesSlide" Target="/ppt/notesSlides/notesSlide1.xml" Id="R9696d5b8144f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342211a5d480c" /><Relationship Type="http://schemas.openxmlformats.org/officeDocument/2006/relationships/image" Target="/ppt/media/image2.png" Id="Rbbcaf9f538924a68" /><Relationship Type="http://schemas.openxmlformats.org/officeDocument/2006/relationships/notesSlide" Target="/ppt/notesSlides/notesSlide2.xml" Id="Rda86e3e723eb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2f20a83c4014" /><Relationship Type="http://schemas.openxmlformats.org/officeDocument/2006/relationships/image" Target="/ppt/media/image3.png" Id="Rd190aa80f5784ca3" /><Relationship Type="http://schemas.openxmlformats.org/officeDocument/2006/relationships/notesSlide" Target="/ppt/notesSlides/notesSlide3.xml" Id="R6646aa6f5415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437c9643a42cc" /><Relationship Type="http://schemas.openxmlformats.org/officeDocument/2006/relationships/notesSlide" Target="/ppt/notesSlides/notesSlide4.xml" Id="R8948da641b32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a6bb9fa5f4dce" /><Relationship Type="http://schemas.openxmlformats.org/officeDocument/2006/relationships/notesSlide" Target="/ppt/notesSlides/notesSlide5.xml" Id="Ra7ada21a6d79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e86509a544dc4" /><Relationship Type="http://schemas.openxmlformats.org/officeDocument/2006/relationships/image" Target="/ppt/media/image4.png" Id="R7d087f61ca71424a" /><Relationship Type="http://schemas.openxmlformats.org/officeDocument/2006/relationships/notesSlide" Target="/ppt/notesSlides/notesSlide6.xml" Id="R208c559cd2e4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df21ce2f4d1f" /><Relationship Type="http://schemas.openxmlformats.org/officeDocument/2006/relationships/notesSlide" Target="/ppt/notesSlides/notesSlide7.xml" Id="R848ed625a077447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76F94210-9485-442E-8921-5A4767958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四年级  音乐  人教版小学音乐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B8F1A207-499F-47A3-AF5F-288F9EF00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反复记号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1958C923-5738-4EE4-85C5-EC4CBC695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 D.C. 与 Fine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C06BC78F-3390-431D-994A-81F7EEC56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读懂返回与结束的位置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147A50FC-0E75-488F-BCBD-FEAF1D7A7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把符号变成清楚的演奏路线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db3b2e2c1e4211"/>
          <a:stretch xmlns:a="http://schemas.openxmlformats.org/drawingml/2006/main"/>
        </p:blipFill>
        <p:spPr>
          <a:xfrm xmlns:a="http://schemas.openxmlformats.org/drawingml/2006/main">
            <a:off x="6560297" y="2513063"/>
            <a:ext cx="4899877" cy="222506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2497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5C451202-1ABE-4834-93C7-D3BA1A250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四年级  音乐  人教版小学音乐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FBF897E4-46C9-4ED5-9648-8221796A3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两个记号分工不同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852282D3-B3A8-4CD5-A454-F6A437C6B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D.C.：从头反复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1258B5ED-8DFC-4BB9-80B0-ACD91510D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Fine：结束处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23A308FB-781A-4732-8F31-664534486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按乐谱提示组合使用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caf9f538924a68"/>
          <a:stretch xmlns:a="http://schemas.openxmlformats.org/drawingml/2006/main"/>
        </p:blipFill>
        <p:spPr>
          <a:xfrm xmlns:a="http://schemas.openxmlformats.org/drawingml/2006/main">
            <a:off x="6560297" y="2513063"/>
            <a:ext cx="4899877" cy="222506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8617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DB6B5CAC-50A2-4961-9DCD-2F2F8A3C1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四年级  音乐  人教版小学音乐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9A2E1A9C-16F9-453E-8EA8-7B0185927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教材的路线示意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F91BD968-53C6-4C28-9421-13E1CB722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第一次：1 → 2 → 3 → 4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DCEB0B1C-DE17-4BA7-ADB8-4D8ACBC96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返回开头：1 → 2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B59273B0-CBE4-4064-A624-83D1B0F24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第二次到 Fine 结束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90aa80f5784ca3"/>
          <a:stretch xmlns:a="http://schemas.openxmlformats.org/drawingml/2006/main"/>
        </p:blipFill>
        <p:spPr>
          <a:xfrm xmlns:a="http://schemas.openxmlformats.org/drawingml/2006/main">
            <a:off x="6560297" y="2513063"/>
            <a:ext cx="4899877" cy="222506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7596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AA60E502-EFDF-46E0-ACAC-E6CF0A32B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四年级  音乐  人教版小学音乐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310D464F-F3A0-4DDC-84E5-7F9E2360E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路线挑战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C94E37D1-9184-4CD3-8923-A96776C99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已知：2 后标 Fine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EC1A4969-F7F8-4EE0-9681-66D0FF033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4 后标 D.C.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4745FB05-F08F-4091-B54A-1A73926A6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第一次走完 1、2、3、4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711AF356-4D5D-48C1-82E3-21081FDFC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接下来走哪里，又在哪里停？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87597B6E-CE0A-48AF-999E-B5E8D9482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99121975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C04C07D9-4B0F-4AFE-82DF-AB0CA7344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四年级  音乐  人教版小学音乐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63BF6A61-761B-4F61-AF4F-F3A8DA432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答案与声音示范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EC4AFF18-C4E6-4590-A1FE-BF0F0F749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完整路线：1、2、3、4、1、2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5644A6BD-28DB-4F47-8B2C-2B5A86DF4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四个位置用四个示范音代替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1417DCAC-EE71-437D-AE82-DAAF62B43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注意：这是自编示范，不是原曲</a:t>
            </a:r>
          </a:p>
        </p:txBody>
      </p:sp>
    </p:spTree>
    <p:extLst>
      <p:ext uri="{BB962C8B-B14F-4D97-AF65-F5344CB8AC3E}">
        <p14:creationId xmlns:p14="http://schemas.microsoft.com/office/powerpoint/2010/main" val="17515120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945576E1-73BA-4F1D-942D-76A8BEF3B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四年级  音乐  人教版小学音乐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E1DDD61C-5EB9-43C5-8A16-0FBE38502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回到《小螺号》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BA46F672-149B-4AE6-B3E3-D179EF368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先找到返回与结束记号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F7C54000-9C4C-4109-899F-7105EE861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用手指走一遍演唱路线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6A769CC7-64B4-4810-885E-2CC9D92F9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再按乐谱练习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087f61ca71424a"/>
          <a:stretch xmlns:a="http://schemas.openxmlformats.org/drawingml/2006/main"/>
        </p:blipFill>
        <p:spPr>
          <a:xfrm xmlns:a="http://schemas.openxmlformats.org/drawingml/2006/main">
            <a:off x="6560297" y="2062591"/>
            <a:ext cx="4899876" cy="3126008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404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3549C7F1-CBFB-4F6D-AC3D-E10ACA7D5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四年级  音乐  人教版小学音乐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1991B760-0D65-4E3B-B92A-D224FA5F7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自检：说清两个位置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A587A207-A2C4-44A0-B9FF-329F9FE66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看到 D.C.，知道从哪里返回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13631421-C9C2-4B9A-8663-4015E8E89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返回后，知道到哪里结束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4A9F5AF4-F2E5-4BBA-AE04-C841A0DC0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先读路线，再唱或奏</a:t>
            </a:r>
          </a:p>
        </p:txBody>
      </p:sp>
    </p:spTree>
    <p:extLst>
      <p:ext uri="{BB962C8B-B14F-4D97-AF65-F5344CB8AC3E}">
        <p14:creationId xmlns:p14="http://schemas.microsoft.com/office/powerpoint/2010/main" val="97994000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2026-09-09T15:49:08.7360000Z</dcterms:created>
  <dcterms:modified xsi:type="dcterms:W3CDTF">2026-09-09T15:49:08.7360000Z</dcterms:modified>
</coreProperties>
</file>