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5406b4a9ae14a64" /><Relationship Type="http://schemas.openxmlformats.org/officeDocument/2006/relationships/extended-properties" Target="/docProps/app.xml" Id="R7a251694ccfd4168" /><Relationship Type="http://schemas.openxmlformats.org/officeDocument/2006/relationships/officeDocument" Target="/ppt/presentation.xml" Id="R4477c4d27b8a43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03a54a7b944f1d"/>
  </p:sldMasterIdLst>
  <p:notesMasterIdLst>
    <p:notesMasterId xmlns:r="http://schemas.openxmlformats.org/officeDocument/2006/relationships" r:id="Rd43ee5fdd1ef42fd"/>
  </p:notesMasterIdLst>
  <p:sldIdLst>
    <p:sldId xmlns:r="http://schemas.openxmlformats.org/officeDocument/2006/relationships" id="256" r:id="Rc4df6a05e4694ea1"/>
    <p:sldId xmlns:r="http://schemas.openxmlformats.org/officeDocument/2006/relationships" id="257" r:id="Rc4cbbea3e2f048b3"/>
    <p:sldId xmlns:r="http://schemas.openxmlformats.org/officeDocument/2006/relationships" id="258" r:id="R7a64dd6ea1e54f47"/>
    <p:sldId xmlns:r="http://schemas.openxmlformats.org/officeDocument/2006/relationships" id="259" r:id="Rba924f043ff84dc9"/>
    <p:sldId xmlns:r="http://schemas.openxmlformats.org/officeDocument/2006/relationships" id="260" r:id="Rf3e16c4daa4745fd"/>
    <p:sldId xmlns:r="http://schemas.openxmlformats.org/officeDocument/2006/relationships" id="261" r:id="R2ceaae0ce7df4e8c"/>
    <p:sldId xmlns:r="http://schemas.openxmlformats.org/officeDocument/2006/relationships" id="262" r:id="R0ecb98c8843e4b0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e6a4af212cf4543" /><Relationship Type="http://schemas.openxmlformats.org/officeDocument/2006/relationships/slideMaster" Target="/ppt/slideMasters/slideMaster1.xml" Id="R5703a54a7b944f1d" /><Relationship Type="http://schemas.openxmlformats.org/officeDocument/2006/relationships/notesMaster" Target="/ppt/notesMasters/notesMaster1.xml" Id="Rd43ee5fdd1ef42fd" /><Relationship Type="http://schemas.openxmlformats.org/officeDocument/2006/relationships/presProps" Target="/ppt/presProps.xml" Id="Rbd7cd35eee09457e" /><Relationship Type="http://schemas.openxmlformats.org/officeDocument/2006/relationships/tableStyles" Target="/ppt/tableStyles.xml" Id="R711851075e7f4e4a" /><Relationship Type="http://schemas.openxmlformats.org/officeDocument/2006/relationships/slide" Target="/ppt/slides/slide1.xml" Id="Rc4df6a05e4694ea1" /><Relationship Type="http://schemas.openxmlformats.org/officeDocument/2006/relationships/slide" Target="/ppt/slides/slide2.xml" Id="Rc4cbbea3e2f048b3" /><Relationship Type="http://schemas.openxmlformats.org/officeDocument/2006/relationships/slide" Target="/ppt/slides/slide3.xml" Id="R7a64dd6ea1e54f47" /><Relationship Type="http://schemas.openxmlformats.org/officeDocument/2006/relationships/slide" Target="/ppt/slides/slide4.xml" Id="Rba924f043ff84dc9" /><Relationship Type="http://schemas.openxmlformats.org/officeDocument/2006/relationships/slide" Target="/ppt/slides/slide5.xml" Id="Rf3e16c4daa4745fd" /><Relationship Type="http://schemas.openxmlformats.org/officeDocument/2006/relationships/slide" Target="/ppt/slides/slide6.xml" Id="R2ceaae0ce7df4e8c" /><Relationship Type="http://schemas.openxmlformats.org/officeDocument/2006/relationships/slide" Target="/ppt/slides/slide7.xml" Id="R0ecb98c8843e4b0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a75e4ab49ec44d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b73ad4ea3e14d7f" /><Relationship Type="http://schemas.openxmlformats.org/officeDocument/2006/relationships/notesMaster" Target="/ppt/notesMasters/notesMaster1.xml" Id="R34cf6e611cf24b6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62f50b945f142a1" /><Relationship Type="http://schemas.openxmlformats.org/officeDocument/2006/relationships/notesMaster" Target="/ppt/notesMasters/notesMaster1.xml" Id="Rab6435478db1478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1f68ba90e3f42da" /><Relationship Type="http://schemas.openxmlformats.org/officeDocument/2006/relationships/notesMaster" Target="/ppt/notesMasters/notesMaster1.xml" Id="R6776908c9b29465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b8306d970834ed7" /><Relationship Type="http://schemas.openxmlformats.org/officeDocument/2006/relationships/notesMaster" Target="/ppt/notesMasters/notesMaster1.xml" Id="R5ff52a16da0a43a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875b5ec400e45b4" /><Relationship Type="http://schemas.openxmlformats.org/officeDocument/2006/relationships/notesMaster" Target="/ppt/notesMasters/notesMaster1.xml" Id="R952a7dac91054c0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b4b08a351b24cc6" /><Relationship Type="http://schemas.openxmlformats.org/officeDocument/2006/relationships/notesMaster" Target="/ppt/notesMasters/notesMaster1.xml" Id="Rb5030be030294a6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3afe9638c9944cd" /><Relationship Type="http://schemas.openxmlformats.org/officeDocument/2006/relationships/notesMaster" Target="/ppt/notesMasters/notesMaster1.xml" Id="Re81a18eb4c59442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今天学习骨干音。我们要找旋律中起重要支撑作用的音，并说明依据。不能只数哪一个音出现最多，就匆忙下结论。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教材来源：E:\小学教材_统编人教版\音乐_人教版\义务教育教科书·音乐（简谱）六年级上册.pdf</a:t>
            </a:r>
          </a:p>
          <a:p xmlns:a="http://schemas.openxmlformats.org/drawingml/2006/main">
            <a:r>
              <a:t>PDF页码：18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只要开头出现，就一定是唯一的骨干音吗？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不是。教材给了多种线索，分析时要结合整段旋律。一次开头或一次长音，可以作为依据之一，不能单独决定全部答案。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教材来源：E:\小学教材_统编人教版\音乐_人教版\义务教育教科书·音乐（简谱）六年级上册.pdf</a:t>
            </a:r>
          </a:p>
          <a:p xmlns:a="http://schemas.openxmlformats.org/drawingml/2006/main">
            <a:r>
              <a:t>PDF页码：18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教材知识栏列出了这首歌曲的三个骨干音：低音六、二和三。注意六下面的点，表示低音区。分析乐谱时，音符上方或下方的点也要看清。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教材来源：E:\小学教材_统编人教版\音乐_人教版\义务教育教科书·音乐（简谱）六年级上册.pdf</a:t>
            </a:r>
          </a:p>
          <a:p xmlns:a="http://schemas.openxmlformats.org/drawingml/2006/main">
            <a:r>
              <a:t>PDF页码：18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如果有一个音既在开头，又在结尾，而且较长，这能作为线索吗？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可以。接下来听一个自编短句，音名和时值都写在画面上。想想哪个音值得优先关注，并说出至少两条依据。这不是教材原曲。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教材来源：E:\小学教材_统编人教版\音乐_人教版\义务教育教科书·音乐（简谱）六年级上册.pdf</a:t>
            </a:r>
          </a:p>
          <a:p xmlns:a="http://schemas.openxmlformats.org/drawingml/2006/main">
            <a:r>
              <a:t>PDF页码：[18]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这段练习可以优先关注C。它在开头和结尾出现，时值也较长。C和D都出现两次，可见只比较次数还不够。这是短句分析的参考，不是所有旋律的固定答案。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我会把出现的位置和时值一起说出来。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教材来源：E:\小学教材_统编人教版\音乐_人教版\义务教育教科书·音乐（简谱）六年级上册.pdf</a:t>
            </a:r>
          </a:p>
          <a:p xmlns:a="http://schemas.openxmlformats.org/drawingml/2006/main">
            <a:r>
              <a:t>PDF页码：[18]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回到教材歌曲时，先在老师指导下熟悉完整乐句，再结合乐谱标记。保留其他音的旋律作用，不要把骨干音之外的所有音都当成可以随意删掉的音。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教材来源：E:\小学教材_统编人教版\音乐_人教版\义务教育教科书·音乐（简谱）六年级上册.pdf</a:t>
            </a:r>
          </a:p>
          <a:p xmlns:a="http://schemas.openxmlformats.org/drawingml/2006/main">
            <a:r>
              <a:t>PDF页码：18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请用自己的话解释骨干音，并说出两种判断线索。再检查教材例子里的低音点，确认没有把音区看错。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教材来源：E:\小学教材_统编人教版\音乐_人教版\义务教育教科书·音乐（简谱）六年级上册.pdf</a:t>
            </a:r>
          </a:p>
          <a:p xmlns:a="http://schemas.openxmlformats.org/drawingml/2006/main">
            <a:r>
              <a:t>PDF页码：[18]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08776e580446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33464cfdb7346c0" /><Relationship Type="http://schemas.openxmlformats.org/officeDocument/2006/relationships/slideLayout" Target="/ppt/slideLayouts/slideLayout1.xml" Id="R65cf4d7bcfa04a0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cf4d7bcfa04a0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5ce105b744cb1" /><Relationship Type="http://schemas.openxmlformats.org/officeDocument/2006/relationships/image" Target="/ppt/media/image.png" Id="R3f90cb44f9944eaa" /><Relationship Type="http://schemas.openxmlformats.org/officeDocument/2006/relationships/notesSlide" Target="/ppt/notesSlides/notesSlide1.xml" Id="Ra8d1c57bd5ce4d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ec6b5cf8b4767" /><Relationship Type="http://schemas.openxmlformats.org/officeDocument/2006/relationships/image" Target="/ppt/media/image2.png" Id="R57aab7dda6f2438c" /><Relationship Type="http://schemas.openxmlformats.org/officeDocument/2006/relationships/notesSlide" Target="/ppt/notesSlides/notesSlide2.xml" Id="R5187915bee2f44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9194210c54e2f" /><Relationship Type="http://schemas.openxmlformats.org/officeDocument/2006/relationships/image" Target="/ppt/media/image3.png" Id="R0a0f2beeb36c45a8" /><Relationship Type="http://schemas.openxmlformats.org/officeDocument/2006/relationships/notesSlide" Target="/ppt/notesSlides/notesSlide3.xml" Id="Rf524493faade4a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87a0cd797483c" /><Relationship Type="http://schemas.openxmlformats.org/officeDocument/2006/relationships/notesSlide" Target="/ppt/notesSlides/notesSlide4.xml" Id="Ra96101c4c7784d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c3232831f40ef" /><Relationship Type="http://schemas.openxmlformats.org/officeDocument/2006/relationships/notesSlide" Target="/ppt/notesSlides/notesSlide5.xml" Id="Rbe28b50fff1e41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a1a7039f84758" /><Relationship Type="http://schemas.openxmlformats.org/officeDocument/2006/relationships/image" Target="/ppt/media/image4.png" Id="R5bcf9b983b974a49" /><Relationship Type="http://schemas.openxmlformats.org/officeDocument/2006/relationships/notesSlide" Target="/ppt/notesSlides/notesSlide6.xml" Id="R0d03109dff1942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cc3dee73d4fff" /><Relationship Type="http://schemas.openxmlformats.org/officeDocument/2006/relationships/notesSlide" Target="/ppt/notesSlides/notesSlide7.xml" Id="Rb90a1328b31f4f3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F3A1F1E5-9DFF-46E9-9CBE-F8F55CC07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六年级  音乐  人教版小学音乐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B88BB135-E708-45E9-B60D-227388EF8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骨干音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3BF4E0CD-1143-47D7-A898-97A06C4BF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寻找旋律中重要的音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763BB145-C0FE-488F-8ED1-DE40E0F64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综合次数、位置与时值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51324D45-BFA6-4011-A31D-4BBF908D8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用证据说明判断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90cb44f9944eaa"/>
          <a:stretch xmlns:a="http://schemas.openxmlformats.org/drawingml/2006/main"/>
        </p:blipFill>
        <p:spPr>
          <a:xfrm xmlns:a="http://schemas.openxmlformats.org/drawingml/2006/main">
            <a:off x="6560297" y="2026085"/>
            <a:ext cx="4899876" cy="319902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3630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7ECCD61F-7549-43AB-9CBD-F11FA612D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六年级  音乐  人教版小学音乐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22C373A7-B049-490C-AB51-DFB0617BE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教材给出的判断线索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FEE84EC0-D34F-4EDF-A14B-001105AB4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出现次数较多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CF89C327-05B7-4E96-BB82-70A4AE687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开头、结尾等重要位置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3F759B64-4040-4925-BB11-23780762F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强拍或时值较长</a:t>
            </a:r>
          </a:p>
        </p:txBody>
      </p:sp>
      <p:sp>
        <p:nvSpPr>
          <p:cNvPr id="6" name="s2_body4_text">
            <a:extLst xmlns:a="http://schemas.openxmlformats.org/drawingml/2006/main">
              <a:ext uri="{FF2B5EF4-FFF2-40B4-BE49-F238E27FC236}">
                <a16:creationId xmlns:a16="http://schemas.microsoft.com/office/drawing/2014/main" id="{E0F7C5DF-08DD-40B9-93AA-4BB641113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结合乐句整体分析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aab7dda6f2438c"/>
          <a:stretch xmlns:a="http://schemas.openxmlformats.org/drawingml/2006/main"/>
        </p:blipFill>
        <p:spPr>
          <a:xfrm xmlns:a="http://schemas.openxmlformats.org/drawingml/2006/main">
            <a:off x="6560297" y="2026085"/>
            <a:ext cx="4899876" cy="319902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23273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DCAA16E0-FF57-4871-BBF1-D7D355661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六年级  音乐  人教版小学音乐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7930464E-0872-44E6-B269-B2229F1AB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看教材中的例子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8CD0C35D-7A9C-4A81-98D0-D86EE9A1D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教材列出的骨干音：低音 6、2、3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B2EE0C08-68C3-49EA-8E64-1B2D1E3F1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低音 6 的下方有一个点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1AAFD3F2-A568-4CB4-AB83-B93715B88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音区信息不能漏掉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0f2beeb36c45a8"/>
          <a:stretch xmlns:a="http://schemas.openxmlformats.org/drawingml/2006/main"/>
        </p:blipFill>
        <p:spPr>
          <a:xfrm xmlns:a="http://schemas.openxmlformats.org/drawingml/2006/main">
            <a:off x="6560297" y="2026085"/>
            <a:ext cx="4899876" cy="319902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15072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2A139FE8-FF20-4039-908A-FC5284690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六年级  音乐  人教版小学音乐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23D2E831-42F4-482C-BBA8-9274FE726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自编短句：先听再找依据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80D226F5-4FDA-4ABE-80C4-A89C8F6EB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练习音名：C、D、E、D、C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85BAF55F-572F-4332-912E-22AA6EFC1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各音时值：2、1、1、1、3 拍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A138D998-E9E7-44AC-9980-696D193F8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哪个音值得优先关注？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F951DE09-A1A2-4DB2-BBC4-8FBD675E6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说出至少两条依据</a:t>
            </a:r>
          </a:p>
        </p:txBody>
      </p:sp>
      <p:sp>
        <p:nvSpPr>
          <p:cNvPr id="7" name="s4_body5_text">
            <a:extLst xmlns:a="http://schemas.openxmlformats.org/drawingml/2006/main">
              <a:ext uri="{FF2B5EF4-FFF2-40B4-BE49-F238E27FC236}">
                <a16:creationId xmlns:a16="http://schemas.microsoft.com/office/drawing/2014/main" id="{8E905C9C-4D4B-4409-B76D-47095651F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73168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3536890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16757297-843A-4D29-AE1D-12F936ACE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六年级  音乐  人教版小学音乐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50012420-C0A0-4432-9E83-B3317EF26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参考判断：优先关注 C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A14B9096-5B42-4308-ADD4-7113C08B9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C 出现在开头与结尾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05076D84-D306-4202-9D94-B2166D7EE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两个 C 的时值都较长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F7E84DCC-1350-4191-969C-8B10DBF85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不能只凭出现次数作结论</a:t>
            </a:r>
          </a:p>
        </p:txBody>
      </p:sp>
    </p:spTree>
    <p:extLst>
      <p:ext uri="{BB962C8B-B14F-4D97-AF65-F5344CB8AC3E}">
        <p14:creationId xmlns:p14="http://schemas.microsoft.com/office/powerpoint/2010/main" val="169534190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177E2706-5220-46EC-8E23-C6D3470AD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六年级  音乐  人教版小学音乐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C701A3B9-3CA6-4CB8-9441-746E3D8F9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回到完整旋律中验证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DD14CCAC-8E8F-4F8C-B4FC-24DDD7136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先听熟完整乐句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1D1D5D9E-DFA0-4F25-9682-300880D77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在乐谱上标出重要位置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A65F0056-AC6E-4B22-908D-A4DCE63F9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比较自己的判断与教材提示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cf9b983b974a49"/>
          <a:stretch xmlns:a="http://schemas.openxmlformats.org/drawingml/2006/main"/>
        </p:blipFill>
        <p:spPr>
          <a:xfrm xmlns:a="http://schemas.openxmlformats.org/drawingml/2006/main">
            <a:off x="6560297" y="1971837"/>
            <a:ext cx="4899877" cy="330751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02072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FE2D0C43-C09B-4D9F-B9ED-9915BC7CE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六年级  音乐  人教版小学音乐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D8F9326C-33DD-4CA8-B4C4-0FB2468DA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课堂小结与自检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C0C28457-61DB-4878-A628-BBCBF40DE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能说出至少两种判断线索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8336E8BD-7430-472B-B57F-DF32061CE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能看清低音点等音区标记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96DC5ADB-FCED-45F9-8F33-5ECE6AC84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能用具体乐谱支持判断</a:t>
            </a:r>
          </a:p>
        </p:txBody>
      </p:sp>
    </p:spTree>
    <p:extLst>
      <p:ext uri="{BB962C8B-B14F-4D97-AF65-F5344CB8AC3E}">
        <p14:creationId xmlns:p14="http://schemas.microsoft.com/office/powerpoint/2010/main" val="63980957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2026-09-09T15:49:14.4070000Z</dcterms:created>
  <dcterms:modified xsi:type="dcterms:W3CDTF">2026-09-09T15:49:14.4070000Z</dcterms:modified>
</coreProperties>
</file>