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5ce998cef6042d0" /><Relationship Type="http://schemas.openxmlformats.org/officeDocument/2006/relationships/extended-properties" Target="/docProps/app.xml" Id="Ra46b6886cef84b42" /><Relationship Type="http://schemas.openxmlformats.org/officeDocument/2006/relationships/officeDocument" Target="/ppt/presentation.xml" Id="R4e0aa2e5c837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f872b86c34a39"/>
  </p:sldMasterIdLst>
  <p:notesMasterIdLst>
    <p:notesMasterId xmlns:r="http://schemas.openxmlformats.org/officeDocument/2006/relationships" r:id="Rd7d701cb3cc24967"/>
  </p:notesMasterIdLst>
  <p:sldIdLst>
    <p:sldId xmlns:r="http://schemas.openxmlformats.org/officeDocument/2006/relationships" id="256" r:id="Re2f0b5ab645d4e6f"/>
    <p:sldId xmlns:r="http://schemas.openxmlformats.org/officeDocument/2006/relationships" id="257" r:id="R6409dd0ef63b455f"/>
    <p:sldId xmlns:r="http://schemas.openxmlformats.org/officeDocument/2006/relationships" id="258" r:id="R8372752ae8514ccf"/>
    <p:sldId xmlns:r="http://schemas.openxmlformats.org/officeDocument/2006/relationships" id="259" r:id="R65c760a3cf70480f"/>
    <p:sldId xmlns:r="http://schemas.openxmlformats.org/officeDocument/2006/relationships" id="260" r:id="Rb65fd80e5c7646b0"/>
    <p:sldId xmlns:r="http://schemas.openxmlformats.org/officeDocument/2006/relationships" id="261" r:id="R4b1057ca0bdc4edf"/>
    <p:sldId xmlns:r="http://schemas.openxmlformats.org/officeDocument/2006/relationships" id="262" r:id="Rf077d7d6b40e4d5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ef19711d2304349" /><Relationship Type="http://schemas.openxmlformats.org/officeDocument/2006/relationships/slideMaster" Target="/ppt/slideMasters/slideMaster1.xml" Id="Rbb5f872b86c34a39" /><Relationship Type="http://schemas.openxmlformats.org/officeDocument/2006/relationships/notesMaster" Target="/ppt/notesMasters/notesMaster1.xml" Id="Rd7d701cb3cc24967" /><Relationship Type="http://schemas.openxmlformats.org/officeDocument/2006/relationships/presProps" Target="/ppt/presProps.xml" Id="R2475f2ef16c94518" /><Relationship Type="http://schemas.openxmlformats.org/officeDocument/2006/relationships/tableStyles" Target="/ppt/tableStyles.xml" Id="R907a655ae6894367" /><Relationship Type="http://schemas.openxmlformats.org/officeDocument/2006/relationships/slide" Target="/ppt/slides/slide1.xml" Id="Re2f0b5ab645d4e6f" /><Relationship Type="http://schemas.openxmlformats.org/officeDocument/2006/relationships/slide" Target="/ppt/slides/slide2.xml" Id="R6409dd0ef63b455f" /><Relationship Type="http://schemas.openxmlformats.org/officeDocument/2006/relationships/slide" Target="/ppt/slides/slide3.xml" Id="R8372752ae8514ccf" /><Relationship Type="http://schemas.openxmlformats.org/officeDocument/2006/relationships/slide" Target="/ppt/slides/slide4.xml" Id="R65c760a3cf70480f" /><Relationship Type="http://schemas.openxmlformats.org/officeDocument/2006/relationships/slide" Target="/ppt/slides/slide5.xml" Id="Rb65fd80e5c7646b0" /><Relationship Type="http://schemas.openxmlformats.org/officeDocument/2006/relationships/slide" Target="/ppt/slides/slide6.xml" Id="R4b1057ca0bdc4edf" /><Relationship Type="http://schemas.openxmlformats.org/officeDocument/2006/relationships/slide" Target="/ppt/slides/slide7.xml" Id="Rf077d7d6b40e4d5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a2c2540f85e4e5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f56c72a2a0d42d5" /><Relationship Type="http://schemas.openxmlformats.org/officeDocument/2006/relationships/notesMaster" Target="/ppt/notesMasters/notesMaster1.xml" Id="R7e6b9d0fc4724c1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5df7c48313e4087" /><Relationship Type="http://schemas.openxmlformats.org/officeDocument/2006/relationships/notesMaster" Target="/ppt/notesMasters/notesMaster1.xml" Id="R500a51a5a4e44c9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b7fbe91895643d1" /><Relationship Type="http://schemas.openxmlformats.org/officeDocument/2006/relationships/notesMaster" Target="/ppt/notesMasters/notesMaster1.xml" Id="R613ab3a034c040b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28e41ca8f154dfe" /><Relationship Type="http://schemas.openxmlformats.org/officeDocument/2006/relationships/notesMaster" Target="/ppt/notesMasters/notesMaster1.xml" Id="R7fdd8d1ac6184e6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3e7e74887a14f4c" /><Relationship Type="http://schemas.openxmlformats.org/officeDocument/2006/relationships/notesMaster" Target="/ppt/notesMasters/notesMaster1.xml" Id="R6666c1b77e7941e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b28f24a3f224cb7" /><Relationship Type="http://schemas.openxmlformats.org/officeDocument/2006/relationships/notesMaster" Target="/ppt/notesMasters/notesMaster1.xml" Id="R29d1b2a37a284d0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f6886aa95c54b23" /><Relationship Type="http://schemas.openxmlformats.org/officeDocument/2006/relationships/notesMaster" Target="/ppt/notesMasters/notesMaster1.xml" Id="R030a5151b17c429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今天学习坐、立、行。我们看教材插图，练习坐得稳、站得自然、走路注意前方。每个人的身体情况不同，以舒适和安全为前提。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我的脚碰不到地，必须踮着脚坐吗？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不用硬撑。请老师或家长帮助调整桌椅，必要时提供合适的脚下支撑。坐得稳定、舒适，双肩自然放松。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看教材的站姿图：头摆正，眼看前方，肩膀自然放平。站得有精神，并不等于把身体绷得越紧越好。保持自然呼吸。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PDF页码：40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行如风，是不是要像风一样跑得特别快？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请比较这两个选项。想想这是在学习日常走路姿势，还是在比赛速度。暂停视频说说你的选择。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PDF页码：[39, 40]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选择B。行如风强调走路轻快、自然，不是在人多的走廊里飞跑。看清前方，给其他人留出空间。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我可以在老师安排的地方，慢慢练几步。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PDF页码：40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学习时不需要一直僵坐。按课堂安排适时起身活动。如果某个姿势让你疼痛或不舒服，停下来告诉老师或家长。不要替同伴用力扳身体。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PDF页码：[39, 40]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请在成人指导下，分别检查坐、站、走的一个小细节。重点是稳定、自然和安全，不用和别人比谁的身体更直。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PDF页码：[39, 40]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f97caabb9483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b1e3faac2434650" /><Relationship Type="http://schemas.openxmlformats.org/officeDocument/2006/relationships/slideLayout" Target="/ppt/slideLayouts/slideLayout1.xml" Id="R03d0dcf74f654fa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0dcf74f654fa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fbae9c09e4352" /><Relationship Type="http://schemas.openxmlformats.org/officeDocument/2006/relationships/image" Target="/ppt/media/image.png" Id="R3fec506d46224caa" /><Relationship Type="http://schemas.openxmlformats.org/officeDocument/2006/relationships/notesSlide" Target="/ppt/notesSlides/notesSlide1.xml" Id="Rb22d8d6e80fd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e81db0db444f3" /><Relationship Type="http://schemas.openxmlformats.org/officeDocument/2006/relationships/image" Target="/ppt/media/image2.png" Id="R59d42d573afc41e7" /><Relationship Type="http://schemas.openxmlformats.org/officeDocument/2006/relationships/notesSlide" Target="/ppt/notesSlides/notesSlide2.xml" Id="R69c32c56c73f4f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b8cecf80e4808" /><Relationship Type="http://schemas.openxmlformats.org/officeDocument/2006/relationships/image" Target="/ppt/media/image3.png" Id="R3b86d13a2e154dda" /><Relationship Type="http://schemas.openxmlformats.org/officeDocument/2006/relationships/notesSlide" Target="/ppt/notesSlides/notesSlide3.xml" Id="Rc0d2801b49cb4d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d48c4231f402d" /><Relationship Type="http://schemas.openxmlformats.org/officeDocument/2006/relationships/notesSlide" Target="/ppt/notesSlides/notesSlide4.xml" Id="Rfccdd1b268c5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737004bb34baa" /><Relationship Type="http://schemas.openxmlformats.org/officeDocument/2006/relationships/image" Target="/ppt/media/image4.png" Id="R504195c542fd4bf1" /><Relationship Type="http://schemas.openxmlformats.org/officeDocument/2006/relationships/notesSlide" Target="/ppt/notesSlides/notesSlide5.xml" Id="Rb9904e002efa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94068657b4b8e" /><Relationship Type="http://schemas.openxmlformats.org/officeDocument/2006/relationships/notesSlide" Target="/ppt/notesSlides/notesSlide6.xml" Id="Rf1a0588fd594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56209d5a043f3" /><Relationship Type="http://schemas.openxmlformats.org/officeDocument/2006/relationships/notesSlide" Target="/ppt/notesSlides/notesSlide7.xml" Id="R11ad6c2ce8c642f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7ABA9C46-32DD-4CF2-A18F-C7C2E7936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一年级  体育与健康  人教版小学体育与健康 全一册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54189D96-892C-419E-BBF4-5603E5DAA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坐立行我最美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6E310A42-BB7F-4694-9A35-BDD73D56F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坐得稳，站得自然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B94D8694-2472-4C36-8A7C-C56B08FD0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走路看前方，注意周围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FFCCA7A5-5157-404C-B34A-D09D32478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练习舒适、有精神的姿势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ec506d46224caa"/>
          <a:stretch xmlns:a="http://schemas.openxmlformats.org/drawingml/2006/main"/>
        </p:blipFill>
        <p:spPr>
          <a:xfrm xmlns:a="http://schemas.openxmlformats.org/drawingml/2006/main">
            <a:off x="6929461" y="1691640"/>
            <a:ext cx="4161549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516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E398FAA1-1D9A-4E8A-AEC6-286B21501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一年级  体育与健康  人教版小学体育与健康 全一册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22FEE5D9-77ED-4135-AD53-4D602CB05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坐如钟：稳稳地坐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D73853CF-B1EC-4F91-A355-1AB51A602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坐在合适的椅子上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8E30A972-04A2-4253-A517-405DF5581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双脚有支撑，肩膀放松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76573DDC-A96F-43C8-BE4E-1E3CE6C86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桌椅高度不合适，请成人帮助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d42d573afc41e7"/>
          <a:stretch xmlns:a="http://schemas.openxmlformats.org/drawingml/2006/main"/>
        </p:blipFill>
        <p:spPr>
          <a:xfrm xmlns:a="http://schemas.openxmlformats.org/drawingml/2006/main">
            <a:off x="6929461" y="1691640"/>
            <a:ext cx="4161549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85228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BD01CC6E-1BB2-4D58-BC83-363835FE4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一年级  体育与健康  人教版小学体育与健康 全一册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2AED26DC-770B-4073-9D89-1A88682DF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立如松：自然站立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538A4A15-175F-4DF2-A6C2-6174417D0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头摆正，眼看前方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59FB60C6-6B2C-4B71-8314-9544557BD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双肩放平，自然呼吸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10F5CB55-E733-4980-BE0E-24B938C0C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不刻意憋气或过度挺腰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86d13a2e154dda"/>
          <a:stretch xmlns:a="http://schemas.openxmlformats.org/drawingml/2006/main"/>
        </p:blipFill>
        <p:spPr>
          <a:xfrm xmlns:a="http://schemas.openxmlformats.org/drawingml/2006/main">
            <a:off x="7119685" y="1691640"/>
            <a:ext cx="378110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0433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91D6A853-2156-4A27-AD74-FDFFEAD69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一年级  体育与健康  人教版小学体育与健康 全一册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73C64AEC-9BA6-4051-BDD2-4EBD5612F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想一想：行如风是什么？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26C74288-12F1-4E11-94D9-134814F0E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A：在走廊里越跑越快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F06CDA0E-67D7-4FFF-BB31-66E86CB7B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B：步子自然，留意前方和同伴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F1096A9E-415E-479F-B68E-E4B935BCD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哪一种更合适？说说原因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91BBD6C0-9016-4441-AA8A-B8E3AD0DE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95796178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EC63602C-5C70-47F2-B2B5-A1E2A894F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一年级  体育与健康  人教版小学体育与健康 全一册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57B0A9AE-2B28-48AE-BA5D-0B54A0A30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答案：自然走，注意周围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AE232335-0A4E-4C78-92FC-F1436907A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选择 B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4C595408-1D73-42CF-9298-6ADAB9E45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步子自然，两臂自然摆动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19DB4DAE-4A5F-424E-A298-7DCC4488B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通道里不追逐、不推挤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4195c542fd4bf1"/>
          <a:stretch xmlns:a="http://schemas.openxmlformats.org/drawingml/2006/main"/>
        </p:blipFill>
        <p:spPr>
          <a:xfrm xmlns:a="http://schemas.openxmlformats.org/drawingml/2006/main">
            <a:off x="7071608" y="1691640"/>
            <a:ext cx="3877254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804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D82D0C83-C7C8-455C-BF90-CE5368FBE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一年级  体育与健康  人教版小学体育与健康 全一册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5696F9D8-92AF-4029-95D8-99B880D2A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姿势也需要适时调整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D4E15801-06C5-4A52-AD66-E43C17E46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久坐学习中安排活动间歇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58F0D3EE-CE64-4695-99E4-C006414D6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感到不舒服，及时告诉成人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4F33763A-23E2-4C78-938C-F922AC8F8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不替同伴强行扳动身体</a:t>
            </a:r>
          </a:p>
        </p:txBody>
      </p:sp>
    </p:spTree>
    <p:extLst>
      <p:ext uri="{BB962C8B-B14F-4D97-AF65-F5344CB8AC3E}">
        <p14:creationId xmlns:p14="http://schemas.microsoft.com/office/powerpoint/2010/main" val="118570634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355A97D1-1DC5-433F-AEB4-8A06B3B2D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一年级  体育与健康  人教版小学体育与健康 全一册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4251090A-8A11-451C-AA2F-55CA29624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小练习与自检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98B2C07D-EF8E-420C-8B53-BB4486DA0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检查坐姿：稳不稳，舒服吗？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69833EE0-121B-4376-98BF-559DD522B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观察站姿：肩膀是否自然？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A9DF78EC-A5BF-4A28-BBF1-BD0199DE0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练习走路：是否留意周围？</a:t>
            </a:r>
          </a:p>
        </p:txBody>
      </p:sp>
    </p:spTree>
    <p:extLst>
      <p:ext uri="{BB962C8B-B14F-4D97-AF65-F5344CB8AC3E}">
        <p14:creationId xmlns:p14="http://schemas.microsoft.com/office/powerpoint/2010/main" val="93207806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2026-09-09T16:18:14.3930000Z</dcterms:created>
  <dcterms:modified xsi:type="dcterms:W3CDTF">2026-09-09T16:18:14.3930000Z</dcterms:modified>
</coreProperties>
</file>