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e8b0e66dea04267" /><Relationship Type="http://schemas.openxmlformats.org/officeDocument/2006/relationships/extended-properties" Target="/docProps/app.xml" Id="R8030373355f249fb" /><Relationship Type="http://schemas.openxmlformats.org/officeDocument/2006/relationships/officeDocument" Target="/ppt/presentation.xml" Id="R68b1756e4323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0ccf9fda040d7"/>
  </p:sldMasterIdLst>
  <p:notesMasterIdLst>
    <p:notesMasterId xmlns:r="http://schemas.openxmlformats.org/officeDocument/2006/relationships" r:id="R8e0fb73833874c9e"/>
  </p:notesMasterIdLst>
  <p:sldIdLst>
    <p:sldId xmlns:r="http://schemas.openxmlformats.org/officeDocument/2006/relationships" id="256" r:id="Rb5d8eca86afd41f5"/>
    <p:sldId xmlns:r="http://schemas.openxmlformats.org/officeDocument/2006/relationships" id="257" r:id="R11b12621161a42e8"/>
    <p:sldId xmlns:r="http://schemas.openxmlformats.org/officeDocument/2006/relationships" id="258" r:id="Re48cd0a64e704c11"/>
    <p:sldId xmlns:r="http://schemas.openxmlformats.org/officeDocument/2006/relationships" id="259" r:id="Ra3dc56dc19fb4ad1"/>
    <p:sldId xmlns:r="http://schemas.openxmlformats.org/officeDocument/2006/relationships" id="260" r:id="Rf25fba40b66e4a40"/>
    <p:sldId xmlns:r="http://schemas.openxmlformats.org/officeDocument/2006/relationships" id="261" r:id="Rb113148c3d89494c"/>
    <p:sldId xmlns:r="http://schemas.openxmlformats.org/officeDocument/2006/relationships" id="262" r:id="R093a1d674320419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47e6a8479194745" /><Relationship Type="http://schemas.openxmlformats.org/officeDocument/2006/relationships/slideMaster" Target="/ppt/slideMasters/slideMaster1.xml" Id="Rd4a0ccf9fda040d7" /><Relationship Type="http://schemas.openxmlformats.org/officeDocument/2006/relationships/notesMaster" Target="/ppt/notesMasters/notesMaster1.xml" Id="R8e0fb73833874c9e" /><Relationship Type="http://schemas.openxmlformats.org/officeDocument/2006/relationships/presProps" Target="/ppt/presProps.xml" Id="R08dc23ccb6364644" /><Relationship Type="http://schemas.openxmlformats.org/officeDocument/2006/relationships/tableStyles" Target="/ppt/tableStyles.xml" Id="R491e80204c674d2d" /><Relationship Type="http://schemas.openxmlformats.org/officeDocument/2006/relationships/slide" Target="/ppt/slides/slide1.xml" Id="Rb5d8eca86afd41f5" /><Relationship Type="http://schemas.openxmlformats.org/officeDocument/2006/relationships/slide" Target="/ppt/slides/slide2.xml" Id="R11b12621161a42e8" /><Relationship Type="http://schemas.openxmlformats.org/officeDocument/2006/relationships/slide" Target="/ppt/slides/slide3.xml" Id="Re48cd0a64e704c11" /><Relationship Type="http://schemas.openxmlformats.org/officeDocument/2006/relationships/slide" Target="/ppt/slides/slide4.xml" Id="Ra3dc56dc19fb4ad1" /><Relationship Type="http://schemas.openxmlformats.org/officeDocument/2006/relationships/slide" Target="/ppt/slides/slide5.xml" Id="Rf25fba40b66e4a40" /><Relationship Type="http://schemas.openxmlformats.org/officeDocument/2006/relationships/slide" Target="/ppt/slides/slide6.xml" Id="Rb113148c3d89494c" /><Relationship Type="http://schemas.openxmlformats.org/officeDocument/2006/relationships/slide" Target="/ppt/slides/slide7.xml" Id="R093a1d674320419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93c73296a674dc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b3afef0fd9b4ff7" /><Relationship Type="http://schemas.openxmlformats.org/officeDocument/2006/relationships/notesMaster" Target="/ppt/notesMasters/notesMaster1.xml" Id="Rb257b341cb07497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2f5c8cebc354838" /><Relationship Type="http://schemas.openxmlformats.org/officeDocument/2006/relationships/notesMaster" Target="/ppt/notesMasters/notesMaster1.xml" Id="Rcdbf0a43a44c445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a3a4d5d82b545f0" /><Relationship Type="http://schemas.openxmlformats.org/officeDocument/2006/relationships/notesMaster" Target="/ppt/notesMasters/notesMaster1.xml" Id="R1a6d933e630448e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b72252add1f4428" /><Relationship Type="http://schemas.openxmlformats.org/officeDocument/2006/relationships/notesMaster" Target="/ppt/notesMasters/notesMaster1.xml" Id="Rd2f81d3eb2c342f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9d7acdc3b8d4c2a" /><Relationship Type="http://schemas.openxmlformats.org/officeDocument/2006/relationships/notesMaster" Target="/ppt/notesMasters/notesMaster1.xml" Id="R88ccdfc41edc482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bd461ab58da4881" /><Relationship Type="http://schemas.openxmlformats.org/officeDocument/2006/relationships/notesMaster" Target="/ppt/notesMasters/notesMaster1.xml" Id="Reb4a0029c8634bc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64f69f99a9642c9" /><Relationship Type="http://schemas.openxmlformats.org/officeDocument/2006/relationships/notesMaster" Target="/ppt/notesMasters/notesMaster1.xml" Id="R3006de47bd0a43b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游戏能带来快乐，也需要安全的场地和规则。今天我们看教材里的情境，练习发现危险、改变玩法和及时求助。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PDF页码：57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游戏里只要抢到第一名，就可以不管别人吗？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不可以。游戏要让参与的人都有安全的空间。听清规则，轮流参与，不推挤同伴，比抢第一更重要。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PDF页码：57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教材画出了几种需要停止的玩法。滑梯上推挤、站在跷跷板上，以及在楼梯通道里追球，都可能造成跌落或碰撞。先离开危险位置，再换合适的玩法。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PDF页码：58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球滚走了，不马上追会不会被别人拿走？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先想人会不会摔倒或撞到别人。你会怎样处理滚向楼梯的球？暂停视频，说出一个安全的办法。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PDF页码：[57, 58, 60]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先停下，不要一起冲向楼梯。提醒同伴注意，然后把球的位置告诉老师，请老师帮助处理。球可以再取，人身安全更重要。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PDF页码：58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同伴摔倒后，我要赶快把他拉起来吗？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先叫老师来帮助，不要围挤或强行拉起他。把看到的情况说清楚，让成人判断怎样处理。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PDF页码：58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下次游戏前，检查场地、规则和空间。发现危险及时停下，遇到意外及时报告，把安全方法真正用到游戏里。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1至2年级全一册.pdf</a:t>
            </a:r>
          </a:p>
          <a:p xmlns:a="http://schemas.openxmlformats.org/drawingml/2006/main">
            <a:r>
              <a:t>PDF页码：[57, 58, 60]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49142e8634ec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ff24447460c456e" /><Relationship Type="http://schemas.openxmlformats.org/officeDocument/2006/relationships/slideLayout" Target="/ppt/slideLayouts/slideLayout1.xml" Id="R3b1d1c57687646e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d1c57687646e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afcd09a784dc5" /><Relationship Type="http://schemas.openxmlformats.org/officeDocument/2006/relationships/image" Target="/ppt/media/image.png" Id="R627b3f7b1c944c3e" /><Relationship Type="http://schemas.openxmlformats.org/officeDocument/2006/relationships/notesSlide" Target="/ppt/notesSlides/notesSlide1.xml" Id="Rdd0710351454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e386067a74f2f" /><Relationship Type="http://schemas.openxmlformats.org/officeDocument/2006/relationships/image" Target="/ppt/media/image2.png" Id="Ra6025797d3674d79" /><Relationship Type="http://schemas.openxmlformats.org/officeDocument/2006/relationships/notesSlide" Target="/ppt/notesSlides/notesSlide2.xml" Id="R716e0177c09f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13e235a134653" /><Relationship Type="http://schemas.openxmlformats.org/officeDocument/2006/relationships/image" Target="/ppt/media/image3.png" Id="Ra58b247e31054305" /><Relationship Type="http://schemas.openxmlformats.org/officeDocument/2006/relationships/notesSlide" Target="/ppt/notesSlides/notesSlide3.xml" Id="R441df0274433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cf38fca6144bb" /><Relationship Type="http://schemas.openxmlformats.org/officeDocument/2006/relationships/notesSlide" Target="/ppt/notesSlides/notesSlide4.xml" Id="R496e7745cf5e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3ab6e966e4dac" /><Relationship Type="http://schemas.openxmlformats.org/officeDocument/2006/relationships/image" Target="/ppt/media/image4.png" Id="R31b4187a40b24147" /><Relationship Type="http://schemas.openxmlformats.org/officeDocument/2006/relationships/notesSlide" Target="/ppt/notesSlides/notesSlide5.xml" Id="Rbd73c8d24ed9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f959122d945ea" /><Relationship Type="http://schemas.openxmlformats.org/officeDocument/2006/relationships/image" Target="/ppt/media/image5.png" Id="R0dd951a147724f70" /><Relationship Type="http://schemas.openxmlformats.org/officeDocument/2006/relationships/notesSlide" Target="/ppt/notesSlides/notesSlide6.xml" Id="R4bc61b250026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2db1963f04ccd" /><Relationship Type="http://schemas.openxmlformats.org/officeDocument/2006/relationships/notesSlide" Target="/ppt/notesSlides/notesSlide7.xml" Id="R6095294d262c40b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DB2EA26B-B0A3-46EB-BCC2-AB2C87E21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二年级  体育与健康  人教版小学体育与健康 全一册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42C33A68-65B3-4503-8654-47E770DA8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安全地进行游戏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1334ECFF-A9B0-4B18-B1CE-90CC1DEED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选择合适的场地与玩法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6F72AA77-8A27-4B80-95C3-FCBB53EE3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遵守规则，照顾同伴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A2DB15D9-5D70-49AD-84EA-990BA8AE1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发现危险及时停下并报告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7b3f7b1c944c3e"/>
          <a:stretch xmlns:a="http://schemas.openxmlformats.org/drawingml/2006/main"/>
        </p:blipFill>
        <p:spPr>
          <a:xfrm xmlns:a="http://schemas.openxmlformats.org/drawingml/2006/main">
            <a:off x="6690560" y="1691640"/>
            <a:ext cx="463935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4024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97BBBDEB-9247-48A9-9083-66EFD7D97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二年级  体育与健康  人教版小学体育与健康 全一册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FADE3842-2B8A-439A-90AF-28699C63D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快乐游戏需要规则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8D441B98-6AC5-4040-8A0E-90BFBF9ED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先听清玩法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8473AA7C-06A0-4D43-BE48-700B60C75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留出活动空间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CD92AA53-F3AB-4025-B7D8-5434F6756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轮流参与，不推不挤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025797d3674d79"/>
          <a:stretch xmlns:a="http://schemas.openxmlformats.org/drawingml/2006/main"/>
        </p:blipFill>
        <p:spPr>
          <a:xfrm xmlns:a="http://schemas.openxmlformats.org/drawingml/2006/main">
            <a:off x="6782199" y="1691640"/>
            <a:ext cx="4456073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1686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0AE975EF-D005-4EA4-9F4F-31B76D54F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二年级  体育与健康  人教版小学体育与健康 全一册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EE500F5F-5E7E-4480-A14C-2460C0699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观察教材里的危险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15D11EAD-CF1C-4824-8C84-06385CA08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滑梯上推挤，可能跌落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AC1824BF-6B7E-4C33-91D4-06C85B530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站在跷跷板上，容易失去平衡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9D25F3C6-7B5D-4CF1-AAF7-ED93D1651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通道里追球，可能碰撞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8b247e31054305"/>
          <a:stretch xmlns:a="http://schemas.openxmlformats.org/drawingml/2006/main"/>
        </p:blipFill>
        <p:spPr>
          <a:xfrm xmlns:a="http://schemas.openxmlformats.org/drawingml/2006/main">
            <a:off x="6797831" y="1691640"/>
            <a:ext cx="4424810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9105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FA68A648-1729-44FD-B284-12A8D3524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二年级  体育与健康  人教版小学体育与健康 全一册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0FA416DB-D68C-44A1-9F91-D0D7F7AC5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情境判断：球滚向楼梯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90814DF2-B52A-4BC8-A4DB-680E69B11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球从活动区滚向楼梯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C67C3097-554F-4BC6-8E3D-177ED0154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有人提议一起冲过去抢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0A1A3146-1FC2-4AE9-BE56-A2DA652B1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你会怎样做？为什么？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4785B00A-3E28-4812-B556-508FEF566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83621936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AA6546AA-F865-4D93-9336-661701CAC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二年级  体育与健康  人教版小学体育与健康 全一册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9C74273D-8686-400B-926D-FAD05781B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参考：先停下，找成人帮助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14E33BE8-7285-4FE5-BDF5-341BF0BF8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不冲向楼梯抢球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BE07C930-6964-4581-80ED-B2E1B1DBE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提醒同伴停下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A7D174A0-0AFB-482F-B1E8-760428789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告诉老师球的位置，请老师处理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b4187a40b24147"/>
          <a:stretch xmlns:a="http://schemas.openxmlformats.org/drawingml/2006/main"/>
        </p:blipFill>
        <p:spPr>
          <a:xfrm xmlns:a="http://schemas.openxmlformats.org/drawingml/2006/main">
            <a:off x="6755735" y="1691640"/>
            <a:ext cx="4509002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9423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F382B0DF-6028-4423-9FC9-5E05A3DEA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二年级  体育与健康  人教版小学体育与健康 全一册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EB89CFF0-B0F4-45CE-AC31-45AC154FB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出现意外，及时报告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D4C39625-24F4-4E0A-92EB-0DC6467E9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停止游戏，给受伤者留出空间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BA3620A5-576F-4F68-BFEE-0E1FFA37A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叫老师或其他可信任的成人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FB0747FA-AE3A-4B71-A223-5F6C75794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不围挤，不强行拉起受伤同伴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d951a147724f70"/>
          <a:stretch xmlns:a="http://schemas.openxmlformats.org/drawingml/2006/main"/>
        </p:blipFill>
        <p:spPr>
          <a:xfrm xmlns:a="http://schemas.openxmlformats.org/drawingml/2006/main">
            <a:off x="6560298" y="2601126"/>
            <a:ext cx="4899876" cy="204893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3825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479E1295-5AA6-4F15-A408-7B8B8E401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二年级  体育与健康  人教版小学体育与健康 全一册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F0E3176F-2ECC-496D-8708-B02ABB7D7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游戏前自检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6AAF3FFB-AD93-4F52-8583-072E2958F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场地合适吗？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B7C874C9-8EF8-4A34-B765-2D7980424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规则清楚吗？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9A43100B-DEAB-444B-849B-524326DF9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同伴之间有足够空间吗？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813EE7E5-A8E0-47DC-89DC-BCA146C6B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有问题知道向谁求助吗？</a:t>
            </a:r>
          </a:p>
        </p:txBody>
      </p:sp>
    </p:spTree>
    <p:extLst>
      <p:ext uri="{BB962C8B-B14F-4D97-AF65-F5344CB8AC3E}">
        <p14:creationId xmlns:p14="http://schemas.microsoft.com/office/powerpoint/2010/main" val="126833167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2026-09-09T16:00:24.7320000Z</dcterms:created>
  <dcterms:modified xsi:type="dcterms:W3CDTF">2026-09-09T16:00:24.7320000Z</dcterms:modified>
</coreProperties>
</file>