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f0b95ca4f174196" /><Relationship Type="http://schemas.openxmlformats.org/officeDocument/2006/relationships/extended-properties" Target="/docProps/app.xml" Id="R6f1bb3ea9b7141e1" /><Relationship Type="http://schemas.openxmlformats.org/officeDocument/2006/relationships/officeDocument" Target="/ppt/presentation.xml" Id="R1cb627fa3596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721bfb72c403d"/>
  </p:sldMasterIdLst>
  <p:notesMasterIdLst>
    <p:notesMasterId xmlns:r="http://schemas.openxmlformats.org/officeDocument/2006/relationships" r:id="R82dc8898afee4899"/>
  </p:notesMasterIdLst>
  <p:sldIdLst>
    <p:sldId xmlns:r="http://schemas.openxmlformats.org/officeDocument/2006/relationships" id="256" r:id="Re49747291e734db0"/>
    <p:sldId xmlns:r="http://schemas.openxmlformats.org/officeDocument/2006/relationships" id="257" r:id="Re383384f89d24ff5"/>
    <p:sldId xmlns:r="http://schemas.openxmlformats.org/officeDocument/2006/relationships" id="258" r:id="R92d60be40e1e46f2"/>
    <p:sldId xmlns:r="http://schemas.openxmlformats.org/officeDocument/2006/relationships" id="259" r:id="Ra3314bc695f34e7d"/>
    <p:sldId xmlns:r="http://schemas.openxmlformats.org/officeDocument/2006/relationships" id="260" r:id="R9d2a69c4dc92468c"/>
    <p:sldId xmlns:r="http://schemas.openxmlformats.org/officeDocument/2006/relationships" id="261" r:id="R134d722e4342418e"/>
    <p:sldId xmlns:r="http://schemas.openxmlformats.org/officeDocument/2006/relationships" id="262" r:id="Rd09ff809223349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4f81ed04de54bd0" /><Relationship Type="http://schemas.openxmlformats.org/officeDocument/2006/relationships/slideMaster" Target="/ppt/slideMasters/slideMaster1.xml" Id="R0f3721bfb72c403d" /><Relationship Type="http://schemas.openxmlformats.org/officeDocument/2006/relationships/notesMaster" Target="/ppt/notesMasters/notesMaster1.xml" Id="R82dc8898afee4899" /><Relationship Type="http://schemas.openxmlformats.org/officeDocument/2006/relationships/presProps" Target="/ppt/presProps.xml" Id="Rbdfdee7ed6a14278" /><Relationship Type="http://schemas.openxmlformats.org/officeDocument/2006/relationships/tableStyles" Target="/ppt/tableStyles.xml" Id="R1a7d667fc5cb41f8" /><Relationship Type="http://schemas.openxmlformats.org/officeDocument/2006/relationships/slide" Target="/ppt/slides/slide1.xml" Id="Re49747291e734db0" /><Relationship Type="http://schemas.openxmlformats.org/officeDocument/2006/relationships/slide" Target="/ppt/slides/slide2.xml" Id="Re383384f89d24ff5" /><Relationship Type="http://schemas.openxmlformats.org/officeDocument/2006/relationships/slide" Target="/ppt/slides/slide3.xml" Id="R92d60be40e1e46f2" /><Relationship Type="http://schemas.openxmlformats.org/officeDocument/2006/relationships/slide" Target="/ppt/slides/slide4.xml" Id="Ra3314bc695f34e7d" /><Relationship Type="http://schemas.openxmlformats.org/officeDocument/2006/relationships/slide" Target="/ppt/slides/slide5.xml" Id="R9d2a69c4dc92468c" /><Relationship Type="http://schemas.openxmlformats.org/officeDocument/2006/relationships/slide" Target="/ppt/slides/slide6.xml" Id="R134d722e4342418e" /><Relationship Type="http://schemas.openxmlformats.org/officeDocument/2006/relationships/slide" Target="/ppt/slides/slide7.xml" Id="Rd09ff809223349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9cac5fcc2d54e5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3315827a7c4735" /><Relationship Type="http://schemas.openxmlformats.org/officeDocument/2006/relationships/notesMaster" Target="/ppt/notesMasters/notesMaster1.xml" Id="Radecd03c114e4c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07c47f46bda44ee" /><Relationship Type="http://schemas.openxmlformats.org/officeDocument/2006/relationships/notesMaster" Target="/ppt/notesMasters/notesMaster1.xml" Id="R593ec8fb668548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2c6c0632534c7e" /><Relationship Type="http://schemas.openxmlformats.org/officeDocument/2006/relationships/notesMaster" Target="/ppt/notesMasters/notesMaster1.xml" Id="R7027890cb029488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a7c97d3f9e413b" /><Relationship Type="http://schemas.openxmlformats.org/officeDocument/2006/relationships/notesMaster" Target="/ppt/notesMasters/notesMaster1.xml" Id="Rbdfe2d299679409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36195ce50304724" /><Relationship Type="http://schemas.openxmlformats.org/officeDocument/2006/relationships/notesMaster" Target="/ppt/notesMasters/notesMaster1.xml" Id="Raa2f2526e0f248c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a8f2e4973846f2" /><Relationship Type="http://schemas.openxmlformats.org/officeDocument/2006/relationships/notesMaster" Target="/ppt/notesMasters/notesMaster1.xml" Id="R64e8d635aac348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1ef92c52c741de" /><Relationship Type="http://schemas.openxmlformats.org/officeDocument/2006/relationships/notesMaster" Target="/ppt/notesMasters/notesMaster1.xml" Id="Rb8e983574a134f6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今天学习怎样安全地参加运动。我们把要点分成运动前的准备、运动中的规则，以及遇到问题时的处理。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跳绳的地方有一点积水，还能继续跳吗？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先停下来告诉老师，请老师安排合适的场地。不要为了赶进度，就在可能打滑的地方练习。器材损坏也要先报告。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运动前整理服装和鞋带，收好容易碰伤自己或别人的硬物。再按照老师安排做准备活动，逐步进入练习。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我看自己的器材离得近，可以先跑进去拿吗？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想想其他同学还在投掷，跑进去会有什么风险。请选一个做法并说明理由。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选择B。投掷练习中不能擅自进入器材落地区域。等老师确认并发出口令，再按要求取回，避免被器材击中。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近不近，不是能不能冲进去的理由。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运动时注意力集中，按规定路线练习，不边跑边吃东西，也不在楼梯或通道里争球。如果身体不舒服，及时停下并告诉老师。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请复述运动前要检查的三样东西，再说一个运动中要遵守的规则。把这些小检查做在前面，运动才更安心。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教材来源：E:\小学教材_统编人教版\体育与健康_人教版\义务教育教科书·体育与健康 3至4年级全一册.pdf</a:t>
            </a:r>
          </a:p>
          <a:p xmlns:a="http://schemas.openxmlformats.org/drawingml/2006/main">
            <a:r>
              <a:t>PDF页码：[25, 26]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e506068d9400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1d8a201cef4c86" /><Relationship Type="http://schemas.openxmlformats.org/officeDocument/2006/relationships/slideLayout" Target="/ppt/slideLayouts/slideLayout1.xml" Id="R6922ec7c1a62409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2ec7c1a62409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2f89f9ede4f08" /><Relationship Type="http://schemas.openxmlformats.org/officeDocument/2006/relationships/image" Target="/ppt/media/image.png" Id="Rc48287b31f324cd7" /><Relationship Type="http://schemas.openxmlformats.org/officeDocument/2006/relationships/notesSlide" Target="/ppt/notesSlides/notesSlide1.xml" Id="Re7752b6ecd38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ea77d88474512" /><Relationship Type="http://schemas.openxmlformats.org/officeDocument/2006/relationships/image" Target="/ppt/media/image2.png" Id="R038cab3f4ce147e9" /><Relationship Type="http://schemas.openxmlformats.org/officeDocument/2006/relationships/notesSlide" Target="/ppt/notesSlides/notesSlide2.xml" Id="Rf3026c8f8c36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32b044c4429b" /><Relationship Type="http://schemas.openxmlformats.org/officeDocument/2006/relationships/notesSlide" Target="/ppt/notesSlides/notesSlide3.xml" Id="R4d869fd016ea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467a248b472d" /><Relationship Type="http://schemas.openxmlformats.org/officeDocument/2006/relationships/notesSlide" Target="/ppt/notesSlides/notesSlide4.xml" Id="R4cfcb8c6784a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b62a8a1a4833" /><Relationship Type="http://schemas.openxmlformats.org/officeDocument/2006/relationships/notesSlide" Target="/ppt/notesSlides/notesSlide5.xml" Id="R0b9b8277ba53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3849e54234226" /><Relationship Type="http://schemas.openxmlformats.org/officeDocument/2006/relationships/image" Target="/ppt/media/image3.png" Id="Rcc702da1eff744fb" /><Relationship Type="http://schemas.openxmlformats.org/officeDocument/2006/relationships/notesSlide" Target="/ppt/notesSlides/notesSlide6.xml" Id="R150a8b7e5cec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051233ba4f80" /><Relationship Type="http://schemas.openxmlformats.org/officeDocument/2006/relationships/notesSlide" Target="/ppt/notesSlides/notesSlide7.xml" Id="Rcbcb54ab277545d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642C73D-6BCE-483C-BEC4-C31BCBC0B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081E7A6-C595-4A5C-86E7-034FDB195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安全运动促健康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967DBC69-434C-4DBA-8EF0-91BE8DC1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运动前检查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FB67C0B0-A3D2-4636-A48E-FE0D2BBE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运动中守规则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6C4C4F12-C681-4FD0-9970-D606B8F4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遇到问题及时报告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8287b31f324cd7"/>
          <a:stretch xmlns:a="http://schemas.openxmlformats.org/drawingml/2006/main"/>
        </p:blipFill>
        <p:spPr>
          <a:xfrm xmlns:a="http://schemas.openxmlformats.org/drawingml/2006/main">
            <a:off x="6599936" y="1691640"/>
            <a:ext cx="4820599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115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76BAC177-53F5-4925-AE6C-D515A9A6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087EA36-F37E-4583-96CD-C7791468A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运动前：检查场地与器材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7A97346D-CD97-4AEB-A5F0-49A526E8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场地平整，活动空间合适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A6C068E0-C60A-4E0E-9135-8CD1F763B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器材完好，按用途使用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00CF8A12-DC40-4737-8D28-D55FD2E2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发现积水或破损，先报告老师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8cab3f4ce147e9"/>
          <a:stretch xmlns:a="http://schemas.openxmlformats.org/drawingml/2006/main"/>
        </p:blipFill>
        <p:spPr>
          <a:xfrm xmlns:a="http://schemas.openxmlformats.org/drawingml/2006/main">
            <a:off x="6560297" y="2481201"/>
            <a:ext cx="4899877" cy="228878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6511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BA3874C7-F352-4901-A316-CD1FF129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044F7DD3-FB72-4FAF-BA43-289613504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运动前：整理个人物品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0598A677-739E-48F3-B180-B77C2B6F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穿合适的运动服鞋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143D2EE9-C631-4BEB-A615-2112472D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检查鞋带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A7C83440-03F1-4644-ADF8-5B7BB3484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收好与活动无关的硬物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51A2BC59-2D1B-4416-96BE-FCA5BF839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跟随老师做准备活动</a:t>
            </a:r>
          </a:p>
        </p:txBody>
      </p:sp>
    </p:spTree>
    <p:extLst>
      <p:ext uri="{BB962C8B-B14F-4D97-AF65-F5344CB8AC3E}">
        <p14:creationId xmlns:p14="http://schemas.microsoft.com/office/powerpoint/2010/main" val="17933544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46E36CD7-8A2F-47DE-A1E8-8D0C5310A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65778E4C-83D9-4ADB-B312-29B7E1638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判断：怎样取回器材？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5C69A8C-82F9-4626-9B0C-B465A29FC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投掷练习还在进行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4B11836-3B1F-4CA9-95E3-06D1C9C0F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你的器材落在练习区里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0E4C5316-EBE4-44C6-A880-619F50F2A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A：立即跑进去捡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C0A4DA11-C14C-4ECF-8068-4F436A4A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B：等老师口令，统一取回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40F5E22F-AC77-414B-AD68-EA14BB047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6395452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426F1B6C-7A0C-4E70-904A-CC63CC78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D5D900A7-A1A0-498F-84FA-2358FF5E5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答案：听口令，统一取回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71313EC8-996A-4819-BA4A-4B05DEAD1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选择 B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1F4DCCC-DE9F-409D-A7CE-1D35DBA94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投掷时不进入落地区域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E498BA9-6EBD-45B6-98F9-C0B73EA33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等老师确认后再行动</a:t>
            </a:r>
          </a:p>
        </p:txBody>
      </p:sp>
    </p:spTree>
    <p:extLst>
      <p:ext uri="{BB962C8B-B14F-4D97-AF65-F5344CB8AC3E}">
        <p14:creationId xmlns:p14="http://schemas.microsoft.com/office/powerpoint/2010/main" val="90798143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98C6E8B5-740E-44B4-AFB2-CA84345C4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3AFBE565-2A14-4E51-95BB-1B16E3D8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运动中：专心，守规则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E5C8BC61-BF41-419C-A84C-698EFC32A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按规定路线与方向练习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AD159DC6-C921-48C3-9BB3-2838BE2F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不边跑边吃东西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D8FD3B07-7D07-4B0C-A5D6-2908E77D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不在楼梯、通道里争球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BBE973E8-FF71-4850-A216-03934CE1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不舒服及时停下报告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702da1eff744fb"/>
          <a:stretch xmlns:a="http://schemas.openxmlformats.org/drawingml/2006/main"/>
        </p:blipFill>
        <p:spPr>
          <a:xfrm xmlns:a="http://schemas.openxmlformats.org/drawingml/2006/main">
            <a:off x="6560297" y="2616660"/>
            <a:ext cx="4899877" cy="201787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168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E5D09C12-DD2A-432A-8DB5-F9DF94343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5803D"/>
                </a:solidFill>
                <a:latin typeface="Microsoft YaHei"/>
                <a:ea typeface="Microsoft YaHei"/>
                <a:cs typeface="Microsoft YaHei"/>
              </a:rPr>
              <a:t>三年级  体育与健康  人教版小学体育与健康 全一册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539DDE6-7528-4439-B038-9B6E9CC36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带走一张安全清单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E0EA103-918D-4117-8E88-98E40E8F5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准备：场地、器材、服装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F07E6B0F-13EA-4628-9934-C85985BA0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练习：规则、方向、间距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7FDBDE6-D8DB-4ED1-9A9D-F1B1CF9CA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问题：先停下，及时报告</a:t>
            </a:r>
          </a:p>
        </p:txBody>
      </p:sp>
    </p:spTree>
    <p:extLst>
      <p:ext uri="{BB962C8B-B14F-4D97-AF65-F5344CB8AC3E}">
        <p14:creationId xmlns:p14="http://schemas.microsoft.com/office/powerpoint/2010/main" val="5336893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2026-09-09T16:18:17.7940000Z</dcterms:created>
  <dcterms:modified xsi:type="dcterms:W3CDTF">2026-09-09T16:18:17.7940000Z</dcterms:modified>
</coreProperties>
</file>