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224e009e13694976" /><Relationship Type="http://schemas.openxmlformats.org/officeDocument/2006/relationships/extended-properties" Target="/docProps/app.xml" Id="R55c6c113de29425d" /><Relationship Type="http://schemas.openxmlformats.org/officeDocument/2006/relationships/officeDocument" Target="/ppt/presentation.xml" Id="Rfeae5dd14df440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730ec48a534b82"/>
  </p:sldMasterIdLst>
  <p:notesMasterIdLst>
    <p:notesMasterId xmlns:r="http://schemas.openxmlformats.org/officeDocument/2006/relationships" r:id="Rc90eb1bfd9e243e5"/>
  </p:notesMasterIdLst>
  <p:sldIdLst>
    <p:sldId xmlns:r="http://schemas.openxmlformats.org/officeDocument/2006/relationships" id="256" r:id="Rca90ce9825bc42b6"/>
    <p:sldId xmlns:r="http://schemas.openxmlformats.org/officeDocument/2006/relationships" id="257" r:id="R1590478f4b254e75"/>
    <p:sldId xmlns:r="http://schemas.openxmlformats.org/officeDocument/2006/relationships" id="258" r:id="R87328be1215340f4"/>
    <p:sldId xmlns:r="http://schemas.openxmlformats.org/officeDocument/2006/relationships" id="259" r:id="R92a9b0c19b034f7a"/>
    <p:sldId xmlns:r="http://schemas.openxmlformats.org/officeDocument/2006/relationships" id="260" r:id="Rcbdf35f937d64c79"/>
    <p:sldId xmlns:r="http://schemas.openxmlformats.org/officeDocument/2006/relationships" id="261" r:id="Rcf479b963c8b4e2e"/>
    <p:sldId xmlns:r="http://schemas.openxmlformats.org/officeDocument/2006/relationships" id="262" r:id="Rc88d05651b914c45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6d26ba4a8a2945b2" /><Relationship Type="http://schemas.openxmlformats.org/officeDocument/2006/relationships/slideMaster" Target="/ppt/slideMasters/slideMaster1.xml" Id="R04730ec48a534b82" /><Relationship Type="http://schemas.openxmlformats.org/officeDocument/2006/relationships/notesMaster" Target="/ppt/notesMasters/notesMaster1.xml" Id="Rc90eb1bfd9e243e5" /><Relationship Type="http://schemas.openxmlformats.org/officeDocument/2006/relationships/presProps" Target="/ppt/presProps.xml" Id="R8404317e41354c3c" /><Relationship Type="http://schemas.openxmlformats.org/officeDocument/2006/relationships/tableStyles" Target="/ppt/tableStyles.xml" Id="R4d07ebecd1f44cf6" /><Relationship Type="http://schemas.openxmlformats.org/officeDocument/2006/relationships/slide" Target="/ppt/slides/slide1.xml" Id="Rca90ce9825bc42b6" /><Relationship Type="http://schemas.openxmlformats.org/officeDocument/2006/relationships/slide" Target="/ppt/slides/slide2.xml" Id="R1590478f4b254e75" /><Relationship Type="http://schemas.openxmlformats.org/officeDocument/2006/relationships/slide" Target="/ppt/slides/slide3.xml" Id="R87328be1215340f4" /><Relationship Type="http://schemas.openxmlformats.org/officeDocument/2006/relationships/slide" Target="/ppt/slides/slide4.xml" Id="R92a9b0c19b034f7a" /><Relationship Type="http://schemas.openxmlformats.org/officeDocument/2006/relationships/slide" Target="/ppt/slides/slide5.xml" Id="Rcbdf35f937d64c79" /><Relationship Type="http://schemas.openxmlformats.org/officeDocument/2006/relationships/slide" Target="/ppt/slides/slide6.xml" Id="Rcf479b963c8b4e2e" /><Relationship Type="http://schemas.openxmlformats.org/officeDocument/2006/relationships/slide" Target="/ppt/slides/slide7.xml" Id="Rc88d05651b914c45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5dd24ca16d2f4d2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4074300bc56a4a71" /><Relationship Type="http://schemas.openxmlformats.org/officeDocument/2006/relationships/notesMaster" Target="/ppt/notesMasters/notesMaster1.xml" Id="Ra1cc4f1027164057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cdfc8f0542044787" /><Relationship Type="http://schemas.openxmlformats.org/officeDocument/2006/relationships/notesMaster" Target="/ppt/notesMasters/notesMaster1.xml" Id="Re4e2f09227b84f2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9a9c2fca7104777" /><Relationship Type="http://schemas.openxmlformats.org/officeDocument/2006/relationships/notesMaster" Target="/ppt/notesMasters/notesMaster1.xml" Id="Rc0832e3af5c24bb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3e77f93fffe647f0" /><Relationship Type="http://schemas.openxmlformats.org/officeDocument/2006/relationships/notesMaster" Target="/ppt/notesMasters/notesMaster1.xml" Id="R9cd9ebd470294f3c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b5a57e6dea44225" /><Relationship Type="http://schemas.openxmlformats.org/officeDocument/2006/relationships/notesMaster" Target="/ppt/notesMasters/notesMaster1.xml" Id="Rcdb75440138f4f31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ff75c95ae034be6" /><Relationship Type="http://schemas.openxmlformats.org/officeDocument/2006/relationships/notesMaster" Target="/ppt/notesMasters/notesMaster1.xml" Id="R1e47caeb147a46c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eaf81be6931f4972" /><Relationship Type="http://schemas.openxmlformats.org/officeDocument/2006/relationships/notesMaster" Target="/ppt/notesMasters/notesMaster1.xml" Id="R5bd850fa4bdb433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今天聚焦运动前后的饮水和用餐。不能把少量补水理解成完全不喝水，也不需要为了运动一次喝下很多水。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教材来源：E:\小学教材_统编人教版\体育与健康_人教版\义务教育教科书·体育与健康 3至4年级全一册.pdf</a:t>
            </a:r>
          </a:p>
          <a:p xmlns:a="http://schemas.openxmlformats.org/drawingml/2006/main">
            <a:r>
              <a:t>PDF页码：[32, 33, 34]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为了跑步时不口渴，开始前灌满一大瓶水行吗？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不要一次硬灌。提前备好饮用水，按照老师安排，在运动前、休息间隙和运动后适时补水。需要多少，还要看活动量、天气和个人情况。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教材来源：E:\小学教材_统编人教版\体育与健康_人教版\义务教育教科书·体育与健康 3至4年级全一册.pdf</a:t>
            </a:r>
          </a:p>
          <a:p xmlns:a="http://schemas.openxmlformats.org/drawingml/2006/main">
            <a:r>
              <a:t>PDF页码：[32, 33, 34]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普通体育课和日常活动，可以优先选择安全饮用水。含糖饮料不适合作为日常饮水的替代。喝水、吃东西时先停到安全位置，不边跑跳边进食。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教材来源：E:\小学教材_统编人教版\体育与健康_人教版\义务教育教科书·体育与健康 3至4年级全一册.pdf</a:t>
            </a:r>
          </a:p>
          <a:p xmlns:a="http://schemas.openxmlformats.org/drawingml/2006/main">
            <a:r>
              <a:t>PDF页码：33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教材说不要大量喝水，是不是运动后要一直忍着？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请区分一次大量灌水和适时补水。想好一个合理的做法，暂停视频后再核对。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教材来源：E:\小学教材_统编人教版\体育与健康_人教版\义务教育教科书·体育与健康 3至4年级全一册.pdf</a:t>
            </a:r>
          </a:p>
          <a:p xmlns:a="http://schemas.openxmlformats.org/drawingml/2006/main">
            <a:r>
              <a:t>PDF页码：[32, 33, 34]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运动后也需要补水，不必硬忍口渴。到安全的休息位置慢慢喝，避免一次强迫自己灌下很多。如果出现明显不舒服，及时告诉老师或家长。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我会带好水杯，在休息时按需要补水。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教材来源：E:\小学教材_统编人教版\体育与健康_人教版\义务教育教科书·体育与健康 3至4年级全一册.pdf</a:t>
            </a:r>
          </a:p>
          <a:p xmlns:a="http://schemas.openxmlformats.org/drawingml/2006/main">
            <a:r>
              <a:t>PDF页码：[32, 33, 34]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吃完饭必须等同样长的时间才能动吗？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吃了多少、接下来运动多剧烈，都会影响安排。避免刚吃得很饱就剧烈运动，请老师或家长结合实际安排。轻松活动和高强度训练，不能用同一条时间要求。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教材来源：E:\小学教材_统编人教版\体育与健康_人教版\义务教育教科书·体育与健康 3至4年级全一册.pdf</a:t>
            </a:r>
          </a:p>
          <a:p xmlns:a="http://schemas.openxmlformats.org/drawingml/2006/main">
            <a:r>
              <a:t>PDF页码：34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下次活动前带好水杯，了解休息安排。回想今天的重点：适时补水，不硬灌，也不硬忍；用餐与运动结合实际安排。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教材来源：E:\小学教材_统编人教版\体育与健康_人教版\义务教育教科书·体育与健康 3至4年级全一册.pdf</a:t>
            </a:r>
          </a:p>
          <a:p xmlns:a="http://schemas.openxmlformats.org/drawingml/2006/main">
            <a:r>
              <a:t>PDF页码：[32, 33, 34]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4c38b2af4c4285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ca61fe1684549a5" /><Relationship Type="http://schemas.openxmlformats.org/officeDocument/2006/relationships/slideLayout" Target="/ppt/slideLayouts/slideLayout1.xml" Id="R57f9e4262f494b89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f9e4262f494b89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905c550174f97" /><Relationship Type="http://schemas.openxmlformats.org/officeDocument/2006/relationships/notesSlide" Target="/ppt/notesSlides/notesSlide1.xml" Id="Rff0dc61f0cc14b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c7a69e75b4d0d" /><Relationship Type="http://schemas.openxmlformats.org/officeDocument/2006/relationships/notesSlide" Target="/ppt/notesSlides/notesSlide2.xml" Id="R34070d03216842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8423a54ff43b3" /><Relationship Type="http://schemas.openxmlformats.org/officeDocument/2006/relationships/image" Target="/ppt/media/image.png" Id="R17d29ae143ca488f" /><Relationship Type="http://schemas.openxmlformats.org/officeDocument/2006/relationships/notesSlide" Target="/ppt/notesSlides/notesSlide3.xml" Id="Rda4869e040dc45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e2cca30c84063" /><Relationship Type="http://schemas.openxmlformats.org/officeDocument/2006/relationships/notesSlide" Target="/ppt/notesSlides/notesSlide4.xml" Id="Rcea9a71076c947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50a57b2dc44be" /><Relationship Type="http://schemas.openxmlformats.org/officeDocument/2006/relationships/notesSlide" Target="/ppt/notesSlides/notesSlide5.xml" Id="Rad60c8ce8c6847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2e55fa8dd442f" /><Relationship Type="http://schemas.openxmlformats.org/officeDocument/2006/relationships/image" Target="/ppt/media/image2.png" Id="R2f130897c27141df" /><Relationship Type="http://schemas.openxmlformats.org/officeDocument/2006/relationships/notesSlide" Target="/ppt/notesSlides/notesSlide6.xml" Id="R6726452d2e0249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84c4f93ea4ced" /><Relationship Type="http://schemas.openxmlformats.org/officeDocument/2006/relationships/notesSlide" Target="/ppt/notesSlides/notesSlide7.xml" Id="R62465535c2e84fbe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1_metadata_text">
            <a:extLst xmlns:a="http://schemas.openxmlformats.org/drawingml/2006/main">
              <a:ext uri="{FF2B5EF4-FFF2-40B4-BE49-F238E27FC236}">
                <a16:creationId xmlns:a16="http://schemas.microsoft.com/office/drawing/2014/main" id="{9D359A2F-4B18-44BB-AB97-C2ED06A50B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四年级  体育与健康  人教版小学体育与健康 全一册</a:t>
            </a:r>
          </a:p>
        </p:txBody>
      </p:sp>
      <p:sp>
        <p:nvSpPr>
          <p:cNvPr id="2" name="s1_heading_title">
            <a:extLst xmlns:a="http://schemas.openxmlformats.org/drawingml/2006/main">
              <a:ext uri="{FF2B5EF4-FFF2-40B4-BE49-F238E27FC236}">
                <a16:creationId xmlns:a16="http://schemas.microsoft.com/office/drawing/2014/main" id="{2E7BAEB1-0AE9-450D-9412-2FD2EF5B4B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运动前后的饮食卫生</a:t>
            </a:r>
          </a:p>
        </p:txBody>
      </p:sp>
      <p:sp>
        <p:nvSpPr>
          <p:cNvPr id="3" name="s1_body1_text">
            <a:extLst xmlns:a="http://schemas.openxmlformats.org/drawingml/2006/main">
              <a:ext uri="{FF2B5EF4-FFF2-40B4-BE49-F238E27FC236}">
                <a16:creationId xmlns:a16="http://schemas.microsoft.com/office/drawing/2014/main" id="{7C76D03F-D4AD-4FF0-92CE-46953ED834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重点：合理补水与用餐</a:t>
            </a:r>
          </a:p>
        </p:txBody>
      </p:sp>
      <p:sp>
        <p:nvSpPr>
          <p:cNvPr id="4" name="s1_body2_text">
            <a:extLst xmlns:a="http://schemas.openxmlformats.org/drawingml/2006/main">
              <a:ext uri="{FF2B5EF4-FFF2-40B4-BE49-F238E27FC236}">
                <a16:creationId xmlns:a16="http://schemas.microsoft.com/office/drawing/2014/main" id="{1D60342A-302E-4C83-9DEB-8DCB9DEE5F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运动前、中、后都关注补水</a:t>
            </a:r>
          </a:p>
        </p:txBody>
      </p:sp>
      <p:sp>
        <p:nvSpPr>
          <p:cNvPr id="5" name="s1_body3_text">
            <a:extLst xmlns:a="http://schemas.openxmlformats.org/drawingml/2006/main">
              <a:ext uri="{FF2B5EF4-FFF2-40B4-BE49-F238E27FC236}">
                <a16:creationId xmlns:a16="http://schemas.microsoft.com/office/drawing/2014/main" id="{1C729C2E-8E1F-48E5-93AD-EEA8488022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结合运动量与身体感受安排</a:t>
            </a:r>
          </a:p>
        </p:txBody>
      </p:sp>
    </p:spTree>
    <p:extLst>
      <p:ext uri="{BB962C8B-B14F-4D97-AF65-F5344CB8AC3E}">
        <p14:creationId xmlns:p14="http://schemas.microsoft.com/office/powerpoint/2010/main" val="109145884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2_metadata_text">
            <a:extLst xmlns:a="http://schemas.openxmlformats.org/drawingml/2006/main">
              <a:ext uri="{FF2B5EF4-FFF2-40B4-BE49-F238E27FC236}">
                <a16:creationId xmlns:a16="http://schemas.microsoft.com/office/drawing/2014/main" id="{F2636B72-CAC9-4AFA-A902-DAE374698A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四年级  体育与健康  人教版小学体育与健康 全一册</a:t>
            </a:r>
          </a:p>
        </p:txBody>
      </p:sp>
      <p:sp>
        <p:nvSpPr>
          <p:cNvPr id="2" name="s2_heading_title">
            <a:extLst xmlns:a="http://schemas.openxmlformats.org/drawingml/2006/main">
              <a:ext uri="{FF2B5EF4-FFF2-40B4-BE49-F238E27FC236}">
                <a16:creationId xmlns:a16="http://schemas.microsoft.com/office/drawing/2014/main" id="{975AFEB7-A1E2-4006-ABD9-698691AEA2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补水要贯穿活动过程</a:t>
            </a:r>
          </a:p>
        </p:txBody>
      </p:sp>
      <p:sp>
        <p:nvSpPr>
          <p:cNvPr id="3" name="s2_body1_text">
            <a:extLst xmlns:a="http://schemas.openxmlformats.org/drawingml/2006/main">
              <a:ext uri="{FF2B5EF4-FFF2-40B4-BE49-F238E27FC236}">
                <a16:creationId xmlns:a16="http://schemas.microsoft.com/office/drawing/2014/main" id="{1EAF5D05-0BF8-48FD-ADAF-9AF63497DE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准备安全饮用水</a:t>
            </a:r>
          </a:p>
        </p:txBody>
      </p:sp>
      <p:sp>
        <p:nvSpPr>
          <p:cNvPr id="4" name="s2_body2_text">
            <a:extLst xmlns:a="http://schemas.openxmlformats.org/drawingml/2006/main">
              <a:ext uri="{FF2B5EF4-FFF2-40B4-BE49-F238E27FC236}">
                <a16:creationId xmlns:a16="http://schemas.microsoft.com/office/drawing/2014/main" id="{E697F22A-ADC7-4B0E-BB9B-9EE2944E4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运动前、中、后适时补水</a:t>
            </a:r>
          </a:p>
        </p:txBody>
      </p:sp>
      <p:sp>
        <p:nvSpPr>
          <p:cNvPr id="5" name="s2_body3_text">
            <a:extLst xmlns:a="http://schemas.openxmlformats.org/drawingml/2006/main">
              <a:ext uri="{FF2B5EF4-FFF2-40B4-BE49-F238E27FC236}">
                <a16:creationId xmlns:a16="http://schemas.microsoft.com/office/drawing/2014/main" id="{A24B43E9-9622-4BA3-9CB2-0D7897FA6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按活动量和天气调整</a:t>
            </a:r>
          </a:p>
        </p:txBody>
      </p:sp>
      <p:sp>
        <p:nvSpPr>
          <p:cNvPr id="6" name="s2_body4_text">
            <a:extLst xmlns:a="http://schemas.openxmlformats.org/drawingml/2006/main">
              <a:ext uri="{FF2B5EF4-FFF2-40B4-BE49-F238E27FC236}">
                <a16:creationId xmlns:a16="http://schemas.microsoft.com/office/drawing/2014/main" id="{1145BF24-0B47-4C89-9C89-5850CDED64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不把喝水变成比赛</a:t>
            </a:r>
          </a:p>
        </p:txBody>
      </p:sp>
    </p:spTree>
    <p:extLst>
      <p:ext uri="{BB962C8B-B14F-4D97-AF65-F5344CB8AC3E}">
        <p14:creationId xmlns:p14="http://schemas.microsoft.com/office/powerpoint/2010/main" val="128788394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3_metadata_text">
            <a:extLst xmlns:a="http://schemas.openxmlformats.org/drawingml/2006/main">
              <a:ext uri="{FF2B5EF4-FFF2-40B4-BE49-F238E27FC236}">
                <a16:creationId xmlns:a16="http://schemas.microsoft.com/office/drawing/2014/main" id="{54C66E12-6F10-41D7-B805-74DDD27B5E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四年级  体育与健康  人教版小学体育与健康 全一册</a:t>
            </a:r>
          </a:p>
        </p:txBody>
      </p:sp>
      <p:sp>
        <p:nvSpPr>
          <p:cNvPr id="2" name="s3_heading_title">
            <a:extLst xmlns:a="http://schemas.openxmlformats.org/drawingml/2006/main">
              <a:ext uri="{FF2B5EF4-FFF2-40B4-BE49-F238E27FC236}">
                <a16:creationId xmlns:a16="http://schemas.microsoft.com/office/drawing/2014/main" id="{2EC53FF7-9D7C-4A52-9795-558E260979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普通体育活动，优先选择水</a:t>
            </a:r>
          </a:p>
        </p:txBody>
      </p:sp>
      <p:sp>
        <p:nvSpPr>
          <p:cNvPr id="3" name="s3_body1_text">
            <a:extLst xmlns:a="http://schemas.openxmlformats.org/drawingml/2006/main">
              <a:ext uri="{FF2B5EF4-FFF2-40B4-BE49-F238E27FC236}">
                <a16:creationId xmlns:a16="http://schemas.microsoft.com/office/drawing/2014/main" id="{AC8E56D7-D634-4DCC-B924-5E3708952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白水适合日常补水</a:t>
            </a:r>
          </a:p>
        </p:txBody>
      </p:sp>
      <p:sp>
        <p:nvSpPr>
          <p:cNvPr id="4" name="s3_body2_text">
            <a:extLst xmlns:a="http://schemas.openxmlformats.org/drawingml/2006/main">
              <a:ext uri="{FF2B5EF4-FFF2-40B4-BE49-F238E27FC236}">
                <a16:creationId xmlns:a16="http://schemas.microsoft.com/office/drawing/2014/main" id="{8F66C620-D994-4578-A87B-7CA5E65FA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含糖饮料不代替日常饮水</a:t>
            </a:r>
          </a:p>
        </p:txBody>
      </p:sp>
      <p:sp>
        <p:nvSpPr>
          <p:cNvPr id="5" name="s3_body3_text">
            <a:extLst xmlns:a="http://schemas.openxmlformats.org/drawingml/2006/main">
              <a:ext uri="{FF2B5EF4-FFF2-40B4-BE49-F238E27FC236}">
                <a16:creationId xmlns:a16="http://schemas.microsoft.com/office/drawing/2014/main" id="{8E33E42B-CDED-4AC4-BC14-5408D38A9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不边跑跳边吃东西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7d29ae143ca488f"/>
          <a:stretch xmlns:a="http://schemas.openxmlformats.org/drawingml/2006/main"/>
        </p:blipFill>
        <p:spPr>
          <a:xfrm xmlns:a="http://schemas.openxmlformats.org/drawingml/2006/main">
            <a:off x="7865020" y="1691641"/>
            <a:ext cx="2290432" cy="3867911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53776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s4_metadata_text">
            <a:extLst xmlns:a="http://schemas.openxmlformats.org/drawingml/2006/main">
              <a:ext uri="{FF2B5EF4-FFF2-40B4-BE49-F238E27FC236}">
                <a16:creationId xmlns:a16="http://schemas.microsoft.com/office/drawing/2014/main" id="{5887AA3B-3877-4AC4-A564-D0AEA9447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四年级  体育与健康  人教版小学体育与健康 全一册</a:t>
            </a:r>
          </a:p>
        </p:txBody>
      </p:sp>
      <p:sp>
        <p:nvSpPr>
          <p:cNvPr id="2" name="s4_heading_title">
            <a:extLst xmlns:a="http://schemas.openxmlformats.org/drawingml/2006/main">
              <a:ext uri="{FF2B5EF4-FFF2-40B4-BE49-F238E27FC236}">
                <a16:creationId xmlns:a16="http://schemas.microsoft.com/office/drawing/2014/main" id="{5CF8B081-FD26-4CFC-897A-A17581A69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想一想：运动后能喝水吗？</a:t>
            </a:r>
          </a:p>
        </p:txBody>
      </p:sp>
      <p:sp>
        <p:nvSpPr>
          <p:cNvPr id="3" name="s4_body1_text">
            <a:extLst xmlns:a="http://schemas.openxmlformats.org/drawingml/2006/main">
              <a:ext uri="{FF2B5EF4-FFF2-40B4-BE49-F238E27FC236}">
                <a16:creationId xmlns:a16="http://schemas.microsoft.com/office/drawing/2014/main" id="{F02BA448-0D96-474F-8641-83A597C4F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运动结束，有同学口渴</a:t>
            </a:r>
          </a:p>
        </p:txBody>
      </p:sp>
      <p:sp>
        <p:nvSpPr>
          <p:cNvPr id="4" name="s4_body2_text">
            <a:extLst xmlns:a="http://schemas.openxmlformats.org/drawingml/2006/main">
              <a:ext uri="{FF2B5EF4-FFF2-40B4-BE49-F238E27FC236}">
                <a16:creationId xmlns:a16="http://schemas.microsoft.com/office/drawing/2014/main" id="{8D71B3C0-A154-4310-B1EC-0474BF03DE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他说：必须忍着，完全不能喝</a:t>
            </a:r>
          </a:p>
        </p:txBody>
      </p:sp>
      <p:sp>
        <p:nvSpPr>
          <p:cNvPr id="5" name="s4_body3_text">
            <a:extLst xmlns:a="http://schemas.openxmlformats.org/drawingml/2006/main">
              <a:ext uri="{FF2B5EF4-FFF2-40B4-BE49-F238E27FC236}">
                <a16:creationId xmlns:a16="http://schemas.microsoft.com/office/drawing/2014/main" id="{AEE298E8-D59A-4614-BAC8-29A30B66F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这样的理解对吗？</a:t>
            </a:r>
          </a:p>
        </p:txBody>
      </p:sp>
      <p:sp>
        <p:nvSpPr>
          <p:cNvPr id="6" name="s4_body4_text">
            <a:extLst xmlns:a="http://schemas.openxmlformats.org/drawingml/2006/main">
              <a:ext uri="{FF2B5EF4-FFF2-40B4-BE49-F238E27FC236}">
                <a16:creationId xmlns:a16="http://schemas.microsoft.com/office/drawing/2014/main" id="{2E898D75-42DE-4845-8998-BF249645CE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请给出一个更合理的做法</a:t>
            </a:r>
          </a:p>
        </p:txBody>
      </p:sp>
      <p:sp>
        <p:nvSpPr>
          <p:cNvPr id="7" name="s4_body5_text">
            <a:extLst xmlns:a="http://schemas.openxmlformats.org/drawingml/2006/main">
              <a:ext uri="{FF2B5EF4-FFF2-40B4-BE49-F238E27FC236}">
                <a16:creationId xmlns:a16="http://schemas.microsoft.com/office/drawing/2014/main" id="{48BA7BDD-77E4-4B92-801F-EB5539E8E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73168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可以暂停视频，想好再继续。</a:t>
            </a:r>
          </a:p>
        </p:txBody>
      </p:sp>
    </p:spTree>
    <p:extLst>
      <p:ext uri="{BB962C8B-B14F-4D97-AF65-F5344CB8AC3E}">
        <p14:creationId xmlns:p14="http://schemas.microsoft.com/office/powerpoint/2010/main" val="111289043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5_metadata_text">
            <a:extLst xmlns:a="http://schemas.openxmlformats.org/drawingml/2006/main">
              <a:ext uri="{FF2B5EF4-FFF2-40B4-BE49-F238E27FC236}">
                <a16:creationId xmlns:a16="http://schemas.microsoft.com/office/drawing/2014/main" id="{426840A0-4349-4BCB-B782-5EC812968F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四年级  体育与健康  人教版小学体育与健康 全一册</a:t>
            </a:r>
          </a:p>
        </p:txBody>
      </p:sp>
      <p:sp>
        <p:nvSpPr>
          <p:cNvPr id="2" name="s5_heading_title">
            <a:extLst xmlns:a="http://schemas.openxmlformats.org/drawingml/2006/main">
              <a:ext uri="{FF2B5EF4-FFF2-40B4-BE49-F238E27FC236}">
                <a16:creationId xmlns:a16="http://schemas.microsoft.com/office/drawing/2014/main" id="{DE4F7E7F-EE99-470F-B783-E86D88F14C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答案：适时补水，不必硬忍</a:t>
            </a:r>
          </a:p>
        </p:txBody>
      </p:sp>
      <p:sp>
        <p:nvSpPr>
          <p:cNvPr id="3" name="s5_body1_text">
            <a:extLst xmlns:a="http://schemas.openxmlformats.org/drawingml/2006/main">
              <a:ext uri="{FF2B5EF4-FFF2-40B4-BE49-F238E27FC236}">
                <a16:creationId xmlns:a16="http://schemas.microsoft.com/office/drawing/2014/main" id="{57FE2AC6-2EF0-4988-9AAE-EED9A992E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运动后也需要补水</a:t>
            </a:r>
          </a:p>
        </p:txBody>
      </p:sp>
      <p:sp>
        <p:nvSpPr>
          <p:cNvPr id="4" name="s5_body2_text">
            <a:extLst xmlns:a="http://schemas.openxmlformats.org/drawingml/2006/main">
              <a:ext uri="{FF2B5EF4-FFF2-40B4-BE49-F238E27FC236}">
                <a16:creationId xmlns:a16="http://schemas.microsoft.com/office/drawing/2014/main" id="{BB3A7D9B-0C91-4E60-8020-76D448CEE4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慢慢喝，避免一次强迫灌很多</a:t>
            </a:r>
          </a:p>
        </p:txBody>
      </p:sp>
      <p:sp>
        <p:nvSpPr>
          <p:cNvPr id="5" name="s5_body3_text">
            <a:extLst xmlns:a="http://schemas.openxmlformats.org/drawingml/2006/main">
              <a:ext uri="{FF2B5EF4-FFF2-40B4-BE49-F238E27FC236}">
                <a16:creationId xmlns:a16="http://schemas.microsoft.com/office/drawing/2014/main" id="{041BF3E9-F10F-45E4-AF97-C2EA08B0EA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不舒服时及时告诉老师</a:t>
            </a:r>
          </a:p>
        </p:txBody>
      </p:sp>
    </p:spTree>
    <p:extLst>
      <p:ext uri="{BB962C8B-B14F-4D97-AF65-F5344CB8AC3E}">
        <p14:creationId xmlns:p14="http://schemas.microsoft.com/office/powerpoint/2010/main" val="660359572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6_metadata_text">
            <a:extLst xmlns:a="http://schemas.openxmlformats.org/drawingml/2006/main">
              <a:ext uri="{FF2B5EF4-FFF2-40B4-BE49-F238E27FC236}">
                <a16:creationId xmlns:a16="http://schemas.microsoft.com/office/drawing/2014/main" id="{8957EDEB-4961-433B-88FD-4C590766D8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四年级  体育与健康  人教版小学体育与健康 全一册</a:t>
            </a:r>
          </a:p>
        </p:txBody>
      </p:sp>
      <p:sp>
        <p:nvSpPr>
          <p:cNvPr id="2" name="s6_heading_title">
            <a:extLst xmlns:a="http://schemas.openxmlformats.org/drawingml/2006/main">
              <a:ext uri="{FF2B5EF4-FFF2-40B4-BE49-F238E27FC236}">
                <a16:creationId xmlns:a16="http://schemas.microsoft.com/office/drawing/2014/main" id="{5CE99CD1-B9A7-4F71-A42B-5AC7AD80A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用餐与运动合理安排</a:t>
            </a:r>
          </a:p>
        </p:txBody>
      </p:sp>
      <p:sp>
        <p:nvSpPr>
          <p:cNvPr id="3" name="s6_body1_text">
            <a:extLst xmlns:a="http://schemas.openxmlformats.org/drawingml/2006/main">
              <a:ext uri="{FF2B5EF4-FFF2-40B4-BE49-F238E27FC236}">
                <a16:creationId xmlns:a16="http://schemas.microsoft.com/office/drawing/2014/main" id="{A3744E0D-50E2-4A85-A8AB-E54F449E2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避免刚吃得很饱就剧烈运动</a:t>
            </a:r>
          </a:p>
        </p:txBody>
      </p:sp>
      <p:sp>
        <p:nvSpPr>
          <p:cNvPr id="4" name="s6_body2_text">
            <a:extLst xmlns:a="http://schemas.openxmlformats.org/drawingml/2006/main">
              <a:ext uri="{FF2B5EF4-FFF2-40B4-BE49-F238E27FC236}">
                <a16:creationId xmlns:a16="http://schemas.microsoft.com/office/drawing/2014/main" id="{45E37EA5-C9B9-4EB0-B9F8-9695C5F58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用餐安排看食量与活动强度</a:t>
            </a:r>
          </a:p>
        </p:txBody>
      </p:sp>
      <p:sp>
        <p:nvSpPr>
          <p:cNvPr id="5" name="s6_body3_text">
            <a:extLst xmlns:a="http://schemas.openxmlformats.org/drawingml/2006/main">
              <a:ext uri="{FF2B5EF4-FFF2-40B4-BE49-F238E27FC236}">
                <a16:creationId xmlns:a16="http://schemas.microsoft.com/office/drawing/2014/main" id="{7FA9A30E-5370-4CC8-A2C9-A8D46D8F61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不照搬统一的等待分钟数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f130897c27141df"/>
          <a:stretch xmlns:a="http://schemas.openxmlformats.org/drawingml/2006/main"/>
        </p:blipFill>
        <p:spPr>
          <a:xfrm xmlns:a="http://schemas.openxmlformats.org/drawingml/2006/main">
            <a:off x="6560297" y="1698585"/>
            <a:ext cx="4899877" cy="3854021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481620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7_metadata_text">
            <a:extLst xmlns:a="http://schemas.openxmlformats.org/drawingml/2006/main">
              <a:ext uri="{FF2B5EF4-FFF2-40B4-BE49-F238E27FC236}">
                <a16:creationId xmlns:a16="http://schemas.microsoft.com/office/drawing/2014/main" id="{0D7537AA-6FE5-4FBB-B826-96B3EA36C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四年级  体育与健康  人教版小学体育与健康 全一册</a:t>
            </a:r>
          </a:p>
        </p:txBody>
      </p:sp>
      <p:sp>
        <p:nvSpPr>
          <p:cNvPr id="2" name="s7_heading_title">
            <a:extLst xmlns:a="http://schemas.openxmlformats.org/drawingml/2006/main">
              <a:ext uri="{FF2B5EF4-FFF2-40B4-BE49-F238E27FC236}">
                <a16:creationId xmlns:a16="http://schemas.microsoft.com/office/drawing/2014/main" id="{74F6B976-9670-43B8-9211-3724F31A90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下次活动前做准备</a:t>
            </a:r>
          </a:p>
        </p:txBody>
      </p:sp>
      <p:sp>
        <p:nvSpPr>
          <p:cNvPr id="3" name="s7_body1_text">
            <a:extLst xmlns:a="http://schemas.openxmlformats.org/drawingml/2006/main">
              <a:ext uri="{FF2B5EF4-FFF2-40B4-BE49-F238E27FC236}">
                <a16:creationId xmlns:a16="http://schemas.microsoft.com/office/drawing/2014/main" id="{B54CFC59-0D5A-4DF9-8E9C-F17023CE72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带好安全饮用水</a:t>
            </a:r>
          </a:p>
        </p:txBody>
      </p:sp>
      <p:sp>
        <p:nvSpPr>
          <p:cNvPr id="4" name="s7_body2_text">
            <a:extLst xmlns:a="http://schemas.openxmlformats.org/drawingml/2006/main">
              <a:ext uri="{FF2B5EF4-FFF2-40B4-BE49-F238E27FC236}">
                <a16:creationId xmlns:a16="http://schemas.microsoft.com/office/drawing/2014/main" id="{746E4363-C6FB-4DF0-9E4C-D0F79025CD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了解饮水休息安排</a:t>
            </a:r>
          </a:p>
        </p:txBody>
      </p:sp>
      <p:sp>
        <p:nvSpPr>
          <p:cNvPr id="5" name="s7_body3_text">
            <a:extLst xmlns:a="http://schemas.openxmlformats.org/drawingml/2006/main">
              <a:ext uri="{FF2B5EF4-FFF2-40B4-BE49-F238E27FC236}">
                <a16:creationId xmlns:a16="http://schemas.microsoft.com/office/drawing/2014/main" id="{C68DC039-9AB6-4718-B6B2-8A85FFAA4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告诉成人自己的身体感受</a:t>
            </a:r>
          </a:p>
        </p:txBody>
      </p:sp>
      <p:sp>
        <p:nvSpPr>
          <p:cNvPr id="6" name="s7_body4_text">
            <a:extLst xmlns:a="http://schemas.openxmlformats.org/drawingml/2006/main">
              <a:ext uri="{FF2B5EF4-FFF2-40B4-BE49-F238E27FC236}">
                <a16:creationId xmlns:a16="http://schemas.microsoft.com/office/drawing/2014/main" id="{6D8836C0-A3A6-457C-AE23-2A8E124BD2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自检：有没有把少量理解为不喝？</a:t>
            </a:r>
          </a:p>
        </p:txBody>
      </p:sp>
    </p:spTree>
    <p:extLst>
      <p:ext uri="{BB962C8B-B14F-4D97-AF65-F5344CB8AC3E}">
        <p14:creationId xmlns:p14="http://schemas.microsoft.com/office/powerpoint/2010/main" val="110635278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2026-09-09T16:18:20.8630000Z</dcterms:created>
  <dcterms:modified xsi:type="dcterms:W3CDTF">2026-09-09T16:18:20.8630000Z</dcterms:modified>
</coreProperties>
</file>