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5bfa89b760a4640" /><Relationship Type="http://schemas.openxmlformats.org/officeDocument/2006/relationships/extended-properties" Target="/docProps/app.xml" Id="R738ffc754ec540b7" /><Relationship Type="http://schemas.openxmlformats.org/officeDocument/2006/relationships/officeDocument" Target="/ppt/presentation.xml" Id="R93ec706210f2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57ebe997a4805"/>
  </p:sldMasterIdLst>
  <p:notesMasterIdLst>
    <p:notesMasterId xmlns:r="http://schemas.openxmlformats.org/officeDocument/2006/relationships" r:id="Rb12d23c378d9488c"/>
  </p:notesMasterIdLst>
  <p:sldIdLst>
    <p:sldId xmlns:r="http://schemas.openxmlformats.org/officeDocument/2006/relationships" id="256" r:id="R000978b4e26b4200"/>
    <p:sldId xmlns:r="http://schemas.openxmlformats.org/officeDocument/2006/relationships" id="257" r:id="Rc5819b90dc6a4e7d"/>
    <p:sldId xmlns:r="http://schemas.openxmlformats.org/officeDocument/2006/relationships" id="258" r:id="R0b00d0967e7d4891"/>
    <p:sldId xmlns:r="http://schemas.openxmlformats.org/officeDocument/2006/relationships" id="259" r:id="Raa26754e5efb478d"/>
    <p:sldId xmlns:r="http://schemas.openxmlformats.org/officeDocument/2006/relationships" id="260" r:id="Re1d6eb31d8d14aa2"/>
    <p:sldId xmlns:r="http://schemas.openxmlformats.org/officeDocument/2006/relationships" id="261" r:id="R0492cd4f131a48ab"/>
    <p:sldId xmlns:r="http://schemas.openxmlformats.org/officeDocument/2006/relationships" id="262" r:id="Rbaacf9b700734f9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db3953d7a554dc3" /><Relationship Type="http://schemas.openxmlformats.org/officeDocument/2006/relationships/slideMaster" Target="/ppt/slideMasters/slideMaster1.xml" Id="R5b857ebe997a4805" /><Relationship Type="http://schemas.openxmlformats.org/officeDocument/2006/relationships/notesMaster" Target="/ppt/notesMasters/notesMaster1.xml" Id="Rb12d23c378d9488c" /><Relationship Type="http://schemas.openxmlformats.org/officeDocument/2006/relationships/presProps" Target="/ppt/presProps.xml" Id="R3d3650e372e64387" /><Relationship Type="http://schemas.openxmlformats.org/officeDocument/2006/relationships/tableStyles" Target="/ppt/tableStyles.xml" Id="Rf2b4ceddcd0a4f46" /><Relationship Type="http://schemas.openxmlformats.org/officeDocument/2006/relationships/slide" Target="/ppt/slides/slide1.xml" Id="R000978b4e26b4200" /><Relationship Type="http://schemas.openxmlformats.org/officeDocument/2006/relationships/slide" Target="/ppt/slides/slide2.xml" Id="Rc5819b90dc6a4e7d" /><Relationship Type="http://schemas.openxmlformats.org/officeDocument/2006/relationships/slide" Target="/ppt/slides/slide3.xml" Id="R0b00d0967e7d4891" /><Relationship Type="http://schemas.openxmlformats.org/officeDocument/2006/relationships/slide" Target="/ppt/slides/slide4.xml" Id="Raa26754e5efb478d" /><Relationship Type="http://schemas.openxmlformats.org/officeDocument/2006/relationships/slide" Target="/ppt/slides/slide5.xml" Id="Re1d6eb31d8d14aa2" /><Relationship Type="http://schemas.openxmlformats.org/officeDocument/2006/relationships/slide" Target="/ppt/slides/slide6.xml" Id="R0492cd4f131a48ab" /><Relationship Type="http://schemas.openxmlformats.org/officeDocument/2006/relationships/slide" Target="/ppt/slides/slide7.xml" Id="Rbaacf9b700734f9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0cb205bd874416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5fb202253af4d1d" /><Relationship Type="http://schemas.openxmlformats.org/officeDocument/2006/relationships/notesMaster" Target="/ppt/notesMasters/notesMaster1.xml" Id="R37d55c8f0d8b49a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0f10c8d2d4c43ef" /><Relationship Type="http://schemas.openxmlformats.org/officeDocument/2006/relationships/notesMaster" Target="/ppt/notesMasters/notesMaster1.xml" Id="R7d76a02e34f14b3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38e7934382f42a0" /><Relationship Type="http://schemas.openxmlformats.org/officeDocument/2006/relationships/notesMaster" Target="/ppt/notesMasters/notesMaster1.xml" Id="Rb27b45c4b5b3429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5ade9c3667042f9" /><Relationship Type="http://schemas.openxmlformats.org/officeDocument/2006/relationships/notesMaster" Target="/ppt/notesMasters/notesMaster1.xml" Id="R8dc09172deec408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ff04ec5c57e4068" /><Relationship Type="http://schemas.openxmlformats.org/officeDocument/2006/relationships/notesMaster" Target="/ppt/notesMasters/notesMaster1.xml" Id="R90a7e1a62f9e46f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575b37f5c3c4461" /><Relationship Type="http://schemas.openxmlformats.org/officeDocument/2006/relationships/notesMaster" Target="/ppt/notesMasters/notesMaster1.xml" Id="R8482bb0821714a2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696570233314e45" /><Relationship Type="http://schemas.openxmlformats.org/officeDocument/2006/relationships/notesMaster" Target="/ppt/notesMasters/notesMaster1.xml" Id="R2e86d23d3ebc48e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今天学习识别危险源。标志是在提醒我们采取安全行动，不是邀请我们靠近看看。我们先认识教材中的三个图形。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教材依次展示了闪电、火焰和爆炸图形。它们提示触电、易燃和爆炸等危险。看到标志，要结合旁边的文字，遵守现场要求。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如果标志看不懂，可以走近设备问吗？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先留在安全区域，向老师或管理人员询问，不要靠近设备试探。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危险不一定都有明显标志。湿滑地面、桌椅边角、门窗和用电设施，都需要留心。发现问题，先远离并报告，不自己冒险处理。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PDF页码：[41, 42, 43]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只是进去捡一下球，很快出来，也不行吗？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请想想标志和围栏为什么存在。暂停视频，说出怎样取球才不会让同学冒险。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PDF页码：[41, 42, 43]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不要翻围栏，也不要触碰或用棍子探取。提醒同伴停下，把位置告诉老师，请老师联系管理人员处理。不能为了取回物品而靠近用电设施。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我只记住标志的名称就够了吗？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还要知道怎么行动。留在安全区域，说清在哪里看到了什么，把情况告诉成人。不要为了拍照或证明自己认识标志而靠近。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请对着教材图片，说出三个图形的提醒，再各说一个安全做法。练习用图片完成，不需要到危险区域寻找实物。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PDF页码：[41, 42, 43]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59a81c04f481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e80c7ff484245c7" /><Relationship Type="http://schemas.openxmlformats.org/officeDocument/2006/relationships/slideLayout" Target="/ppt/slideLayouts/slideLayout1.xml" Id="R6e026786d43040a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26786d43040a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dfdaa1ce4b63" /><Relationship Type="http://schemas.openxmlformats.org/officeDocument/2006/relationships/image" Target="/ppt/media/image.png" Id="R29e49b65b8dd42bd" /><Relationship Type="http://schemas.openxmlformats.org/officeDocument/2006/relationships/notesSlide" Target="/ppt/notesSlides/notesSlide1.xml" Id="Rc06ec66980f2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884e511a54f8d" /><Relationship Type="http://schemas.openxmlformats.org/officeDocument/2006/relationships/image" Target="/ppt/media/image2.png" Id="Rc964dbe0df394a6d" /><Relationship Type="http://schemas.openxmlformats.org/officeDocument/2006/relationships/notesSlide" Target="/ppt/notesSlides/notesSlide2.xml" Id="Rde50abbefb6d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9ec03a7bd45bc" /><Relationship Type="http://schemas.openxmlformats.org/officeDocument/2006/relationships/notesSlide" Target="/ppt/notesSlides/notesSlide3.xml" Id="R24875d4fd3ea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ef750a384043" /><Relationship Type="http://schemas.openxmlformats.org/officeDocument/2006/relationships/notesSlide" Target="/ppt/notesSlides/notesSlide4.xml" Id="Re4f59a133c8e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b02ab5d934d5a" /><Relationship Type="http://schemas.openxmlformats.org/officeDocument/2006/relationships/image" Target="/ppt/media/image3.png" Id="Rac3cedc71496427d" /><Relationship Type="http://schemas.openxmlformats.org/officeDocument/2006/relationships/notesSlide" Target="/ppt/notesSlides/notesSlide5.xml" Id="Re24fa08aa1c3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0cabdbd8a44ab" /><Relationship Type="http://schemas.openxmlformats.org/officeDocument/2006/relationships/image" Target="/ppt/media/image4.png" Id="R1e0d03adb9db45a4" /><Relationship Type="http://schemas.openxmlformats.org/officeDocument/2006/relationships/notesSlide" Target="/ppt/notesSlides/notesSlide6.xml" Id="R45fea10b2a5c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c81d097eb4314" /><Relationship Type="http://schemas.openxmlformats.org/officeDocument/2006/relationships/notesSlide" Target="/ppt/notesSlides/notesSlide7.xml" Id="Rfcfc1336cd7d41e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A27D127A-FDFB-4D5E-8C7D-B6E9BC30F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五年级  体育与健康  人教版小学体育与健康 全一册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F74BEAD5-A838-4756-BC26-E8A782303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识别危险源，远离危险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7715682D-900E-4B1D-9F34-596A53C6F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观察标志，理解提醒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3CA65D63-77E2-4A54-8DBA-8BB121B7C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不靠近，不触碰，不试验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503DC7D2-669F-4D95-BB76-AB70FB861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把危险情况告诉成人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e49b65b8dd42bd"/>
          <a:stretch xmlns:a="http://schemas.openxmlformats.org/drawingml/2006/main"/>
        </p:blipFill>
        <p:spPr>
          <a:xfrm xmlns:a="http://schemas.openxmlformats.org/drawingml/2006/main">
            <a:off x="6560298" y="2966389"/>
            <a:ext cx="4899875" cy="131841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77657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8FDEFEA1-356F-4B8B-8258-3567EAD85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五年级  体育与健康  人教版小学体育与健康 全一册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C153FEE6-2EA9-4ABD-A747-1F3F53C66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三个图形，三种提醒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707EBD7F-B6A5-46D7-AA8F-5464BCC37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闪电：当心触电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9E32F904-6B75-4183-A514-98B1CBC86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火焰：当心易燃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C7C83D8B-1650-490C-898F-EE56DADD6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爆炸图形：当心爆炸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64dbe0df394a6d"/>
          <a:stretch xmlns:a="http://schemas.openxmlformats.org/drawingml/2006/main"/>
        </p:blipFill>
        <p:spPr>
          <a:xfrm xmlns:a="http://schemas.openxmlformats.org/drawingml/2006/main">
            <a:off x="6560298" y="2966389"/>
            <a:ext cx="4899875" cy="131841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0692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30D1AAC6-7A29-44D4-A8CA-3A4975D53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五年级  体育与健康  人教版小学体育与健康 全一册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632C1957-87A7-4817-834F-A91938605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校园里的危险也要留意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39CFC2BC-8F60-444C-A46B-764747DCE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湿滑地面：慢行并报告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0B41A1C1-5E7F-4E23-813E-1241B9D7D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桌椅边角：不追逐打闹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3D5B1A4D-BA61-462C-8704-9CFA8F183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门窗附近：留意夹手</a:t>
            </a:r>
          </a:p>
        </p:txBody>
      </p:sp>
      <p:sp>
        <p:nvSpPr>
          <p:cNvPr id="6" name="s3_body4_text">
            <a:extLst xmlns:a="http://schemas.openxmlformats.org/drawingml/2006/main">
              <a:ext uri="{FF2B5EF4-FFF2-40B4-BE49-F238E27FC236}">
                <a16:creationId xmlns:a16="http://schemas.microsoft.com/office/drawing/2014/main" id="{5A523D9F-315F-4004-91FE-77523B3B1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用电设施：不触碰、不攀爬</a:t>
            </a:r>
          </a:p>
        </p:txBody>
      </p:sp>
    </p:spTree>
    <p:extLst>
      <p:ext uri="{BB962C8B-B14F-4D97-AF65-F5344CB8AC3E}">
        <p14:creationId xmlns:p14="http://schemas.microsoft.com/office/powerpoint/2010/main" val="14588914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28798FBF-2EE4-40AC-A9BE-4B0AA744F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五年级  体育与健康  人教版小学体育与健康 全一册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93B91076-BBC0-4E77-9154-9BC352339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情境：球滚到配电箱旁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3621F43A-F9DD-478B-B19D-87E6245D0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配电箱上有闪电警示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863F3EF2-5BB6-449D-939A-0A572795F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有人想翻过围栏取球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5CA1AE0F-4B8C-484E-B07A-0269AFC24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你会怎样提醒并处理？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46CFFCF4-620D-462F-B252-1BDAB3DF1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95888985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96F2F1D7-8860-4690-9EB7-9415E9C57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五年级  体育与健康  人教版小学体育与健康 全一册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0C530581-55EE-4C19-A191-BAF9AC4B1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参考：人留在安全区域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1CF92FD0-3B90-4EE1-858C-1AA683E85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不翻围栏，不触碰设施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AB414F51-E540-4928-8520-0799C7745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提醒同伴停下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A5F66C1F-03F8-4D85-84FB-F8BB81467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请老师联系管理人员处理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3cedc71496427d"/>
          <a:stretch xmlns:a="http://schemas.openxmlformats.org/drawingml/2006/main"/>
        </p:blipFill>
        <p:spPr>
          <a:xfrm xmlns:a="http://schemas.openxmlformats.org/drawingml/2006/main">
            <a:off x="6560298" y="2966389"/>
            <a:ext cx="4899875" cy="131841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317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EDEF3672-0F29-40E4-9E65-113A17C68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五年级  体育与健康  人教版小学体育与健康 全一册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56ECA77D-AB2B-4696-BA54-A6C357975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把识别变成行动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28C310D2-EB83-45EF-B8B2-B40759CEF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看清图形和文字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6E229E27-53EB-4A05-9832-217209DEF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保持安全距离，遵守隔离要求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C61871DF-A2D0-41DF-80FD-3782582EE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说清位置和发现的情况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0d03adb9db45a4"/>
          <a:stretch xmlns:a="http://schemas.openxmlformats.org/drawingml/2006/main"/>
        </p:blipFill>
        <p:spPr>
          <a:xfrm xmlns:a="http://schemas.openxmlformats.org/drawingml/2006/main">
            <a:off x="6560298" y="2966389"/>
            <a:ext cx="4899875" cy="131841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444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4652F7D2-06B0-41A2-A46D-A05B457C1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五年级  体育与健康  人教版小学体育与健康 全一册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22E73D30-5F7C-411E-B947-258A28EDC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课堂小结与自检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145ACAE2-0AAB-4DBB-976E-21184482A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说出三个图形分别提醒什么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46D645F2-351C-43B0-98E0-6389D8E84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说明发现危险后的行动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1EB1C816-534D-41D7-B760-99333D8CC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只观察已提供的图片，不外出探险</a:t>
            </a:r>
          </a:p>
        </p:txBody>
      </p:sp>
    </p:spTree>
    <p:extLst>
      <p:ext uri="{BB962C8B-B14F-4D97-AF65-F5344CB8AC3E}">
        <p14:creationId xmlns:p14="http://schemas.microsoft.com/office/powerpoint/2010/main" val="10995602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2026-09-09T16:21:49.7900000Z</dcterms:created>
  <dcterms:modified xsi:type="dcterms:W3CDTF">2026-09-09T16:21:49.7900000Z</dcterms:modified>
</coreProperties>
</file>