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f8a3169a2c248e4" /><Relationship Type="http://schemas.openxmlformats.org/officeDocument/2006/relationships/extended-properties" Target="/docProps/app.xml" Id="Ra58821323e79420b" /><Relationship Type="http://schemas.openxmlformats.org/officeDocument/2006/relationships/officeDocument" Target="/ppt/presentation.xml" Id="R3d113c4bf63440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dd35745f64c58"/>
  </p:sldMasterIdLst>
  <p:notesMasterIdLst>
    <p:notesMasterId xmlns:r="http://schemas.openxmlformats.org/officeDocument/2006/relationships" r:id="R147858913b13455e"/>
  </p:notesMasterIdLst>
  <p:sldIdLst>
    <p:sldId xmlns:r="http://schemas.openxmlformats.org/officeDocument/2006/relationships" id="256" r:id="R66312bbab8374ba0"/>
    <p:sldId xmlns:r="http://schemas.openxmlformats.org/officeDocument/2006/relationships" id="257" r:id="Re77033e76bef49ac"/>
    <p:sldId xmlns:r="http://schemas.openxmlformats.org/officeDocument/2006/relationships" id="258" r:id="Rb99f694de6f34bf6"/>
    <p:sldId xmlns:r="http://schemas.openxmlformats.org/officeDocument/2006/relationships" id="259" r:id="R43293b9973b84262"/>
    <p:sldId xmlns:r="http://schemas.openxmlformats.org/officeDocument/2006/relationships" id="260" r:id="R364c165c41c64c98"/>
    <p:sldId xmlns:r="http://schemas.openxmlformats.org/officeDocument/2006/relationships" id="261" r:id="Raacde317ba544cd5"/>
    <p:sldId xmlns:r="http://schemas.openxmlformats.org/officeDocument/2006/relationships" id="262" r:id="R8d0e5855e61d4d6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7993a2311e8469b" /><Relationship Type="http://schemas.openxmlformats.org/officeDocument/2006/relationships/slideMaster" Target="/ppt/slideMasters/slideMaster1.xml" Id="Ra60dd35745f64c58" /><Relationship Type="http://schemas.openxmlformats.org/officeDocument/2006/relationships/notesMaster" Target="/ppt/notesMasters/notesMaster1.xml" Id="R147858913b13455e" /><Relationship Type="http://schemas.openxmlformats.org/officeDocument/2006/relationships/presProps" Target="/ppt/presProps.xml" Id="R0eff843b3ed2452c" /><Relationship Type="http://schemas.openxmlformats.org/officeDocument/2006/relationships/tableStyles" Target="/ppt/tableStyles.xml" Id="R2d47d6de79374a89" /><Relationship Type="http://schemas.openxmlformats.org/officeDocument/2006/relationships/slide" Target="/ppt/slides/slide1.xml" Id="R66312bbab8374ba0" /><Relationship Type="http://schemas.openxmlformats.org/officeDocument/2006/relationships/slide" Target="/ppt/slides/slide2.xml" Id="Re77033e76bef49ac" /><Relationship Type="http://schemas.openxmlformats.org/officeDocument/2006/relationships/slide" Target="/ppt/slides/slide3.xml" Id="Rb99f694de6f34bf6" /><Relationship Type="http://schemas.openxmlformats.org/officeDocument/2006/relationships/slide" Target="/ppt/slides/slide4.xml" Id="R43293b9973b84262" /><Relationship Type="http://schemas.openxmlformats.org/officeDocument/2006/relationships/slide" Target="/ppt/slides/slide5.xml" Id="R364c165c41c64c98" /><Relationship Type="http://schemas.openxmlformats.org/officeDocument/2006/relationships/slide" Target="/ppt/slides/slide6.xml" Id="Raacde317ba544cd5" /><Relationship Type="http://schemas.openxmlformats.org/officeDocument/2006/relationships/slide" Target="/ppt/slides/slide7.xml" Id="R8d0e5855e61d4d6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68f53039d404d7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8c27e2816a54142" /><Relationship Type="http://schemas.openxmlformats.org/officeDocument/2006/relationships/notesMaster" Target="/ppt/notesMasters/notesMaster1.xml" Id="R91611b63b63c48b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067bd633ff34b82" /><Relationship Type="http://schemas.openxmlformats.org/officeDocument/2006/relationships/notesMaster" Target="/ppt/notesMasters/notesMaster1.xml" Id="R1bb5880383bf41b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d431eb71d224967" /><Relationship Type="http://schemas.openxmlformats.org/officeDocument/2006/relationships/notesMaster" Target="/ppt/notesMasters/notesMaster1.xml" Id="R07bf33215f90453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d02f5af5868469c" /><Relationship Type="http://schemas.openxmlformats.org/officeDocument/2006/relationships/notesMaster" Target="/ppt/notesMasters/notesMaster1.xml" Id="Rc2a7cfb420c84ec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566258f86a34742" /><Relationship Type="http://schemas.openxmlformats.org/officeDocument/2006/relationships/notesMaster" Target="/ppt/notesMasters/notesMaster1.xml" Id="Re191ce8fe81c49c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b6e05743b9943c6" /><Relationship Type="http://schemas.openxmlformats.org/officeDocument/2006/relationships/notesMaster" Target="/ppt/notesMasters/notesMaster1.xml" Id="R1041a2bfa544476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f2b0e3d9a8642be" /><Relationship Type="http://schemas.openxmlformats.org/officeDocument/2006/relationships/notesMaster" Target="/ppt/notesMasters/notesMaster1.xml" Id="Rfccdff35e32e4c7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今天聚焦跳绳中的向前摇绳编花跳。先看清手臂何时交叉、何时还原，再在老师指导下分步骤练习。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5至6年级全一册.pdf</a:t>
            </a:r>
          </a:p>
          <a:p xmlns:a="http://schemas.openxmlformats.org/drawingml/2006/main">
            <a:r>
              <a:t>PDF页码：119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我还不能连续跳普通跳绳，可以直接练编花吗？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先练基础摇绳和跳跃配合。编花是在基础上增加手臂变化，不要急着追求花样。由老师检查场地、绳长和准备情况后再练。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5至6年级全一册.pdf</a:t>
            </a:r>
          </a:p>
          <a:p xmlns:a="http://schemas.openxmlformats.org/drawingml/2006/main">
            <a:r>
              <a:t>PDF页码：[118, 119, 120, 121]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教材的动作顺序是：由后向前摇绳，绳到前上方时，手臂迅速在体前交叉；绳通过两脚，再到头上方时，交叉臂还原。先看懂顺序，再跟随老师分解练习。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5至6年级全一册.pdf</a:t>
            </a:r>
          </a:p>
          <a:p xmlns:a="http://schemas.openxmlformats.org/drawingml/2006/main">
            <a:r>
              <a:t>PDF页码：119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我交叉成功一次，就一直夹住不动，可以吗？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请回想交叉和还原各在什么时候。选择一个做法，并说明怎样让下一次摇绳继续。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5至6年级全一册.pdf</a:t>
            </a:r>
          </a:p>
          <a:p xmlns:a="http://schemas.openxmlformats.org/drawingml/2006/main">
            <a:r>
              <a:t>PDF页码：[118, 119, 120, 121]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选择B。交叉后要按绳的位置及时还原，才能衔接下一次。重点是时机和配合，不是越夹越紧。卡绳后先停下整理，不要用力硬拽。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我先把交叉和还原的顺序练清楚。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5至6年级全一册.pdf</a:t>
            </a:r>
          </a:p>
          <a:p xmlns:a="http://schemas.openxmlformats.org/drawingml/2006/main">
            <a:r>
              <a:t>PDF页码：119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教材建议用徒手练习帮助理解动作，再把摇绳和跳跃组合起来。每次先完成一个小目标，熟悉后再连续。人数多时保持间隔，不舒服就停止并报告。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5至6年级全一册.pdf</a:t>
            </a:r>
          </a:p>
          <a:p xmlns:a="http://schemas.openxmlformats.org/drawingml/2006/main">
            <a:r>
              <a:t>PDF页码：[118, 119, 120, 121]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今天的自检先用口头回答完成：何时交叉，何时还原？实际练习请在老师指导下进行，按自己的基础逐步提高。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5至6年级全一册.pdf</a:t>
            </a:r>
          </a:p>
          <a:p xmlns:a="http://schemas.openxmlformats.org/drawingml/2006/main">
            <a:r>
              <a:t>PDF页码：[118, 119, 120, 121]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7ecf69fa64be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7bf230d3d3743fa" /><Relationship Type="http://schemas.openxmlformats.org/officeDocument/2006/relationships/slideLayout" Target="/ppt/slideLayouts/slideLayout1.xml" Id="R34be54bcd328414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be54bcd328414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9073df4954f12" /><Relationship Type="http://schemas.openxmlformats.org/officeDocument/2006/relationships/image" Target="/ppt/media/image.png" Id="R7c9c6c729ed54d71" /><Relationship Type="http://schemas.openxmlformats.org/officeDocument/2006/relationships/notesSlide" Target="/ppt/notesSlides/notesSlide1.xml" Id="Raf3754eaeb7f4d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79b9aefd04bcb" /><Relationship Type="http://schemas.openxmlformats.org/officeDocument/2006/relationships/notesSlide" Target="/ppt/notesSlides/notesSlide2.xml" Id="R085bf25ee9a547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8e19ceddd459e" /><Relationship Type="http://schemas.openxmlformats.org/officeDocument/2006/relationships/image" Target="/ppt/media/image2.png" Id="R32674a94d3cd497b" /><Relationship Type="http://schemas.openxmlformats.org/officeDocument/2006/relationships/notesSlide" Target="/ppt/notesSlides/notesSlide3.xml" Id="Rb54853250b96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4068b95a94e2e" /><Relationship Type="http://schemas.openxmlformats.org/officeDocument/2006/relationships/notesSlide" Target="/ppt/notesSlides/notesSlide4.xml" Id="R3baaa5317f564e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06fc725b946c8" /><Relationship Type="http://schemas.openxmlformats.org/officeDocument/2006/relationships/image" Target="/ppt/media/image3.png" Id="R1fd02cded54841f6" /><Relationship Type="http://schemas.openxmlformats.org/officeDocument/2006/relationships/notesSlide" Target="/ppt/notesSlides/notesSlide5.xml" Id="R18355066de9d47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0416835b340f9" /><Relationship Type="http://schemas.openxmlformats.org/officeDocument/2006/relationships/notesSlide" Target="/ppt/notesSlides/notesSlide6.xml" Id="R1b2ab9dc6e0f47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b7a96033c48d9" /><Relationship Type="http://schemas.openxmlformats.org/officeDocument/2006/relationships/notesSlide" Target="/ppt/notesSlides/notesSlide7.xml" Id="Rd45cae25803a4e7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2D867697-E66A-4F86-90BA-00F565934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六年级  体育与健康  人教版小学体育与健康 全一册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02943325-A24A-4FBD-BD32-4F9A3920B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跳绳：向前摇绳编花跳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278E3278-596D-4E8B-A215-2518B051D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先观察交叉与还原时机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A53AC1F9-2BBF-4EC7-9424-3FC536E2B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在基础跳绳上逐步练习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736D6051-F1BB-411A-8A93-816AE8E65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有教师指导，再尝试动作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9c6c729ed54d71"/>
          <a:stretch xmlns:a="http://schemas.openxmlformats.org/drawingml/2006/main"/>
        </p:blipFill>
        <p:spPr>
          <a:xfrm xmlns:a="http://schemas.openxmlformats.org/drawingml/2006/main">
            <a:off x="6627181" y="1691640"/>
            <a:ext cx="4766109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461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BC86671D-D2D0-4113-9764-B72C46D50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六年级  体育与健康  人教版小学体育与健康 全一册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00FC465D-5A13-4483-A1D9-0E76992D0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先做好练习条件检查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E757BB8D-358B-4E7C-B41F-CB07A4C71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选择平整、不滑的活动场地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BE8087F4-F5EF-42D1-9A7A-9E0B75D5C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周围留出完整摇绳空间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039B8A33-616E-47F1-88A4-083E970E5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绳长适合自己，器材完好</a:t>
            </a:r>
          </a:p>
        </p:txBody>
      </p:sp>
      <p:sp>
        <p:nvSpPr>
          <p:cNvPr id="6" name="s2_body4_text">
            <a:extLst xmlns:a="http://schemas.openxmlformats.org/drawingml/2006/main">
              <a:ext uri="{FF2B5EF4-FFF2-40B4-BE49-F238E27FC236}">
                <a16:creationId xmlns:a16="http://schemas.microsoft.com/office/drawing/2014/main" id="{85021429-FB22-4B6A-8856-73DA47D71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先掌握基础摇绳与跳跃</a:t>
            </a:r>
          </a:p>
        </p:txBody>
      </p:sp>
    </p:spTree>
    <p:extLst>
      <p:ext uri="{BB962C8B-B14F-4D97-AF65-F5344CB8AC3E}">
        <p14:creationId xmlns:p14="http://schemas.microsoft.com/office/powerpoint/2010/main" val="190042600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873521E2-3F09-4D7C-927C-5FC60338A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六年级  体育与健康  人教版小学体育与健康 全一册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2BE9D451-1307-4135-9282-45DFCFBE8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观察：交叉，再还原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872348C9-C332-4F48-A7BB-2CF96B719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由体后向前摇绳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66F0D63C-C47B-4169-8B6B-E8211A892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绳到前上方，手臂迅速交叉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E73610EF-C343-451E-82C5-699C8A012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绳过脚并到头上方，交叉臂还原</a:t>
            </a:r>
          </a:p>
        </p:txBody>
      </p:sp>
      <p:sp>
        <p:nvSpPr>
          <p:cNvPr id="6" name="s3_body4_text">
            <a:extLst xmlns:a="http://schemas.openxmlformats.org/drawingml/2006/main">
              <a:ext uri="{FF2B5EF4-FFF2-40B4-BE49-F238E27FC236}">
                <a16:creationId xmlns:a16="http://schemas.microsoft.com/office/drawing/2014/main" id="{6BA5205D-5926-4A52-AEC8-23671A166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手腕摇绳与跳跃协调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674a94d3cd497b"/>
          <a:stretch xmlns:a="http://schemas.openxmlformats.org/drawingml/2006/main"/>
        </p:blipFill>
        <p:spPr>
          <a:xfrm xmlns:a="http://schemas.openxmlformats.org/drawingml/2006/main">
            <a:off x="6627181" y="1691640"/>
            <a:ext cx="4766109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84453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DFF44FBD-0179-4BD1-A88B-F8EC59B57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六年级  体育与健康  人教版小学体育与健康 全一册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99F4F676-C590-4382-BAFF-C8E87D943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判断：手臂一直交叉吗？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F43CFA13-6510-48EE-A26D-60C0D8F76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完成一次交叉过绳后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B929FD4C-41A5-4F22-94FC-0F978611A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A：手臂一直紧紧交叉不动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E27992C2-6152-4CF2-8CB3-3C13EEB0D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B：按摇绳位置及时还原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B906F863-CA46-4713-BF75-AF56BA8BB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哪个符合教材动作顺序？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8313C957-8382-4453-AF6B-99A08893F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69081111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F55ACE9D-2197-4267-8683-B40F0DB1D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六年级  体育与健康  人教版小学体育与健康 全一册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167EE4A9-2373-4370-8438-4DD381946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答案：按时机还原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FBDAEDAF-4D0A-4D2A-AB8F-CFFE96D8F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选择 B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205DB263-9757-4B32-9EDB-4D78C0D8B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重点是交叉与还原的时机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E129041B-2F4C-4F50-8046-2CC24A3AA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不是把手臂越夹越紧</a:t>
            </a:r>
          </a:p>
        </p:txBody>
      </p:sp>
      <p:sp>
        <p:nvSpPr>
          <p:cNvPr id="6" name="s5_body4_text">
            <a:extLst xmlns:a="http://schemas.openxmlformats.org/drawingml/2006/main">
              <a:ext uri="{FF2B5EF4-FFF2-40B4-BE49-F238E27FC236}">
                <a16:creationId xmlns:a16="http://schemas.microsoft.com/office/drawing/2014/main" id="{A0DA8D9E-2C43-41CA-A6DB-9A6B63B6F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卡绳后停下，整理后再练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d02cded54841f6"/>
          <a:stretch xmlns:a="http://schemas.openxmlformats.org/drawingml/2006/main"/>
        </p:blipFill>
        <p:spPr>
          <a:xfrm xmlns:a="http://schemas.openxmlformats.org/drawingml/2006/main">
            <a:off x="6627181" y="1691640"/>
            <a:ext cx="4766109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38290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3CF7F2A5-8C11-4B17-BC0F-CDD335BA0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六年级  体育与健康  人教版小学体育与健康 全一册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C02716B2-9781-4A33-B00F-0EC45DA9A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分步骤练，比急着连续更有效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25BA9D1C-8F5F-493E-866F-E70631D49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先做无绳的手臂变化练习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8480CF43-AAC0-4B1A-BC42-CAAB989E7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再在老师指导下练单次衔接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1205E316-4D8D-49F3-8F98-4F708B4C8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熟悉后逐步连接</a:t>
            </a:r>
          </a:p>
        </p:txBody>
      </p:sp>
      <p:sp>
        <p:nvSpPr>
          <p:cNvPr id="6" name="s6_body4_text">
            <a:extLst xmlns:a="http://schemas.openxmlformats.org/drawingml/2006/main">
              <a:ext uri="{FF2B5EF4-FFF2-40B4-BE49-F238E27FC236}">
                <a16:creationId xmlns:a16="http://schemas.microsoft.com/office/drawing/2014/main" id="{F3CE4583-E46A-4632-AFCF-27B94C639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不舒服或场地拥挤时停止</a:t>
            </a:r>
          </a:p>
        </p:txBody>
      </p:sp>
    </p:spTree>
    <p:extLst>
      <p:ext uri="{BB962C8B-B14F-4D97-AF65-F5344CB8AC3E}">
        <p14:creationId xmlns:p14="http://schemas.microsoft.com/office/powerpoint/2010/main" val="68800203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10905D11-7372-4CB6-86D9-71F106B66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六年级  体育与健康  人教版小学体育与健康 全一册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7D1A4C24-5F90-4EAE-9BB7-6799FA9F6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自检：看时机，看配合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27C8164A-654A-4335-9E5B-EBD552B19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能说清交叉与还原的顺序吗？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621F8A32-8A8A-4803-8609-18EA88812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是否先具备基础跳绳能力？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6DE01F3C-E2DB-46DB-BD40-9AEBBD60B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练习场地和间距是否合适？</a:t>
            </a:r>
          </a:p>
        </p:txBody>
      </p:sp>
    </p:spTree>
    <p:extLst>
      <p:ext uri="{BB962C8B-B14F-4D97-AF65-F5344CB8AC3E}">
        <p14:creationId xmlns:p14="http://schemas.microsoft.com/office/powerpoint/2010/main" val="157210742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2026-09-09T16:00:36.3430000Z</dcterms:created>
  <dcterms:modified xsi:type="dcterms:W3CDTF">2026-09-09T16:00:36.3430000Z</dcterms:modified>
</coreProperties>
</file>