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3695d6467e44dac" /><Relationship Type="http://schemas.openxmlformats.org/officeDocument/2006/relationships/extended-properties" Target="/docProps/app.xml" Id="Rb5c38ab8d4ba4c4e" /><Relationship Type="http://schemas.openxmlformats.org/officeDocument/2006/relationships/officeDocument" Target="/ppt/presentation.xml" Id="R21816acb51a0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d8b54fd9e4829"/>
  </p:sldMasterIdLst>
  <p:notesMasterIdLst>
    <p:notesMasterId xmlns:r="http://schemas.openxmlformats.org/officeDocument/2006/relationships" r:id="Rd64be96bb7d44360"/>
  </p:notesMasterIdLst>
  <p:sldIdLst>
    <p:sldId xmlns:r="http://schemas.openxmlformats.org/officeDocument/2006/relationships" id="256" r:id="R089f36a923064c68"/>
    <p:sldId xmlns:r="http://schemas.openxmlformats.org/officeDocument/2006/relationships" id="257" r:id="Re91ab56edf594e59"/>
    <p:sldId xmlns:r="http://schemas.openxmlformats.org/officeDocument/2006/relationships" id="258" r:id="R94dd1f96c08c422a"/>
    <p:sldId xmlns:r="http://schemas.openxmlformats.org/officeDocument/2006/relationships" id="259" r:id="R67fdc05cc2784c26"/>
    <p:sldId xmlns:r="http://schemas.openxmlformats.org/officeDocument/2006/relationships" id="260" r:id="R3afbc7d7ee8c4867"/>
    <p:sldId xmlns:r="http://schemas.openxmlformats.org/officeDocument/2006/relationships" id="261" r:id="R416ec94ad8344aaf"/>
    <p:sldId xmlns:r="http://schemas.openxmlformats.org/officeDocument/2006/relationships" id="262" r:id="R9166f5c06b8146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bfdfb630b8b4c9f" /><Relationship Type="http://schemas.openxmlformats.org/officeDocument/2006/relationships/slideMaster" Target="/ppt/slideMasters/slideMaster1.xml" Id="R993d8b54fd9e4829" /><Relationship Type="http://schemas.openxmlformats.org/officeDocument/2006/relationships/notesMaster" Target="/ppt/notesMasters/notesMaster1.xml" Id="Rd64be96bb7d44360" /><Relationship Type="http://schemas.openxmlformats.org/officeDocument/2006/relationships/presProps" Target="/ppt/presProps.xml" Id="Rc910a0de848847c4" /><Relationship Type="http://schemas.openxmlformats.org/officeDocument/2006/relationships/tableStyles" Target="/ppt/tableStyles.xml" Id="R286ee6da0e0e4539" /><Relationship Type="http://schemas.openxmlformats.org/officeDocument/2006/relationships/slide" Target="/ppt/slides/slide1.xml" Id="R089f36a923064c68" /><Relationship Type="http://schemas.openxmlformats.org/officeDocument/2006/relationships/slide" Target="/ppt/slides/slide2.xml" Id="Re91ab56edf594e59" /><Relationship Type="http://schemas.openxmlformats.org/officeDocument/2006/relationships/slide" Target="/ppt/slides/slide3.xml" Id="R94dd1f96c08c422a" /><Relationship Type="http://schemas.openxmlformats.org/officeDocument/2006/relationships/slide" Target="/ppt/slides/slide4.xml" Id="R67fdc05cc2784c26" /><Relationship Type="http://schemas.openxmlformats.org/officeDocument/2006/relationships/slide" Target="/ppt/slides/slide5.xml" Id="R3afbc7d7ee8c4867" /><Relationship Type="http://schemas.openxmlformats.org/officeDocument/2006/relationships/slide" Target="/ppt/slides/slide6.xml" Id="R416ec94ad8344aaf" /><Relationship Type="http://schemas.openxmlformats.org/officeDocument/2006/relationships/slide" Target="/ppt/slides/slide7.xml" Id="R9166f5c06b8146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499831b912c41f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f381e3ca28743db" /><Relationship Type="http://schemas.openxmlformats.org/officeDocument/2006/relationships/notesMaster" Target="/ppt/notesMasters/notesMaster1.xml" Id="R35a83cc961954fd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ee7e74a48b544a5" /><Relationship Type="http://schemas.openxmlformats.org/officeDocument/2006/relationships/notesMaster" Target="/ppt/notesMasters/notesMaster1.xml" Id="R21649b2b500a40b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9437d3116024113" /><Relationship Type="http://schemas.openxmlformats.org/officeDocument/2006/relationships/notesMaster" Target="/ppt/notesMasters/notesMaster1.xml" Id="R6cc69725423e4e1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5575f6b4cee4b0b" /><Relationship Type="http://schemas.openxmlformats.org/officeDocument/2006/relationships/notesMaster" Target="/ppt/notesMasters/notesMaster1.xml" Id="Rc70e6c286a4349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dc1842a8c7445ab" /><Relationship Type="http://schemas.openxmlformats.org/officeDocument/2006/relationships/notesMaster" Target="/ppt/notesMasters/notesMaster1.xml" Id="R8cba5ee9c26c4d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8a2ca677ef424d" /><Relationship Type="http://schemas.openxmlformats.org/officeDocument/2006/relationships/notesMaster" Target="/ppt/notesMasters/notesMaster1.xml" Id="R8a44844961304d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c567b298434680" /><Relationship Type="http://schemas.openxmlformats.org/officeDocument/2006/relationships/notesMaster" Target="/ppt/notesMasters/notesMaster1.xml" Id="R56cea3d7ed3b42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今天学习拉拉手，交朋友。到新的集体里，可以从一句问候开始，慢慢了解同伴。友谊需要彼此愿意，不必要求自己一下子和所有人熟悉。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老师，我介绍自己时，只说名字可以吗？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最好加上爱好，像课本里的李明那样：“我叫李明，喜欢吃西瓜，最爱踢足球，我们一起做朋友吧！”这样别人更容易记住你。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老师，玩游戏是交朋友最好的方法吗？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一起游戏是认识同伴的一种办法，也可以一起画画、看书或聊天。教材的网鱼游戏需要按老师安排进行，遵守规则，注意空间，不推挤同伴。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我想加入大家的游戏，可是又怕他们没有听见，或者暂时不想一起玩。该怎么开口呢？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试着用一句礼貌的话发出邀请，也想想对方暂时不方便时怎么办。可以暂停视频，先说一遍。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PDF页码：[11, 12, 13]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可以问：我可以和你们一起玩吗？先确认对方听见，给对方回应的时间。对方暂时不方便，可以换个时间或选择别的活动。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所以没有马上聊上，也不用责怪自己。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是的。如果经常被排斥、嘲笑，让你难过，可以告诉信任的老师或家长，请他们帮助。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教材里的同学寻找爱画画、爱唱歌的伙伴。共同爱好可以帮助开启话题，爱好不同也可以互相了解。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我可以问你喜欢画什么，再认真听对方回答。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在合适的时候，向一位同学问好，介绍自己的名字或一个愿意分享的爱好。检查自己有没有礼貌表达、认真倾听，也尊重对方的回应。慢慢来，交朋友不需要比赛。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教材来源：E:\小学教材_统编人教版\道德与法治_统编版\义务教育教科书·道德与法治一年级上册.pdf</a:t>
            </a:r>
          </a:p>
          <a:p xmlns:a="http://schemas.openxmlformats.org/drawingml/2006/main">
            <a:r>
              <a:t>PDF页码：[11, 12, 13]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5a20946d8463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7aebf6575b4dad" /><Relationship Type="http://schemas.openxmlformats.org/officeDocument/2006/relationships/slideLayout" Target="/ppt/slideLayouts/slideLayout1.xml" Id="Ra852749b5053452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2749b5053452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4897a02a40b7" /><Relationship Type="http://schemas.openxmlformats.org/officeDocument/2006/relationships/image" Target="/ppt/media/image.png" Id="R000bee8e2bc341d0" /><Relationship Type="http://schemas.openxmlformats.org/officeDocument/2006/relationships/notesSlide" Target="/ppt/notesSlides/notesSlide1.xml" Id="R468c68068a05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1bfa388846a8" /><Relationship Type="http://schemas.openxmlformats.org/officeDocument/2006/relationships/image" Target="/ppt/media/image2.png" Id="Rfd09bf1a55c54b36" /><Relationship Type="http://schemas.openxmlformats.org/officeDocument/2006/relationships/notesSlide" Target="/ppt/notesSlides/notesSlide2.xml" Id="R34ac3f941e6d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d4bc3dd946ac" /><Relationship Type="http://schemas.openxmlformats.org/officeDocument/2006/relationships/image" Target="/ppt/media/image3.png" Id="R120e1ffbd96f49f2" /><Relationship Type="http://schemas.openxmlformats.org/officeDocument/2006/relationships/notesSlide" Target="/ppt/notesSlides/notesSlide3.xml" Id="Ra1aaf7d2f09c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7ad35f414e31" /><Relationship Type="http://schemas.openxmlformats.org/officeDocument/2006/relationships/notesSlide" Target="/ppt/notesSlides/notesSlide4.xml" Id="R2ddbeccce2d1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c32bcf56493f" /><Relationship Type="http://schemas.openxmlformats.org/officeDocument/2006/relationships/image" Target="/ppt/media/image4.png" Id="R6cfbf1c61e214373" /><Relationship Type="http://schemas.openxmlformats.org/officeDocument/2006/relationships/notesSlide" Target="/ppt/notesSlides/notesSlide5.xml" Id="R4aec4cd16c65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99fb55b649f2" /><Relationship Type="http://schemas.openxmlformats.org/officeDocument/2006/relationships/image" Target="/ppt/media/image5.png" Id="R027479a440d54b21" /><Relationship Type="http://schemas.openxmlformats.org/officeDocument/2006/relationships/notesSlide" Target="/ppt/notesSlides/notesSlide6.xml" Id="R7ae2388bccb1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f466d7f24891" /><Relationship Type="http://schemas.openxmlformats.org/officeDocument/2006/relationships/notesSlide" Target="/ppt/notesSlides/notesSlide7.xml" Id="R38c002f7ed79452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AFE6FF2-5BAA-4E70-82BE-3840331C8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835B1181-6EE0-42A1-9BB0-1F4D18ADF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拉拉手，交朋友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6B8DF0E4-35E5-4D25-8C50-4119E8DF4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主动问候，慢慢认识新伙伴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FF2B151D-7B6C-4DB0-B1A7-6EC284E72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一起交流，互相尊重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0bee8e2bc341d0"/>
          <a:stretch xmlns:a="http://schemas.openxmlformats.org/drawingml/2006/main"/>
        </p:blipFill>
        <p:spPr>
          <a:xfrm xmlns:a="http://schemas.openxmlformats.org/drawingml/2006/main">
            <a:off x="6560297" y="1876699"/>
            <a:ext cx="4899877" cy="349779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091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636D01A5-944B-4C94-A5EA-AE7E362C2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1B5F4B4F-E8A6-4ED5-BE4F-6F1504A81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怎么介绍自己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0FAC81C7-996F-40CE-800D-EB301827F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主动打招呼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44AFCDCB-A79A-4340-898F-19FD3535B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介绍自己的名字和爱好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09bf1a55c54b36"/>
          <a:stretch xmlns:a="http://schemas.openxmlformats.org/drawingml/2006/main"/>
        </p:blipFill>
        <p:spPr>
          <a:xfrm xmlns:a="http://schemas.openxmlformats.org/drawingml/2006/main">
            <a:off x="6565930" y="1691640"/>
            <a:ext cx="48886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849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E5585EF4-DFA2-47A1-8CFD-6EA49CBF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D829410B-9A4B-4337-9984-D54851DFD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玩游戏交朋友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196A3F43-6CDF-4162-90A6-83D2F69CE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玩“网鱼”游戏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44C696EC-997A-474C-9E19-2BA8ABBCC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在游戏中认识新朋友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0e1ffbd96f49f2"/>
          <a:stretch xmlns:a="http://schemas.openxmlformats.org/drawingml/2006/main"/>
        </p:blipFill>
        <p:spPr>
          <a:xfrm xmlns:a="http://schemas.openxmlformats.org/drawingml/2006/main">
            <a:off x="6565930" y="1691640"/>
            <a:ext cx="48886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96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8527441F-8662-45A6-B69D-7DB840488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B2CEAFCD-543D-4199-8C8B-7F53CA8B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遇到困难怎么办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5123261-3F65-4427-A506-4855DB9F5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练习：你想加入同学的游戏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199419A9-5F3F-4B10-A471-DF7DB791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怎样礼貌地询问？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3D087ADF-3F7F-4518-8B96-2B15C8C5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如果对方暂时不方便，你可以怎么做？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7BE0C42D-9E04-466C-A37B-2F5371ACE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5662942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631F5B65-E9AE-4FEC-9649-B22C55D2D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1FFFE98F-C6D8-472A-AD75-57CB78038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礼貌邀请，也尊重回应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7840FDE9-DF9C-462D-8AE0-D4A2E6743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参考：我可以和你们一起玩吗？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DBD583C-8ACC-4CBE-84DD-5EF057045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对方暂时不方便，可以换个时间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A24E15E4-A352-4F61-B6AF-7EE35D673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没有回应，不说明你不值得交朋友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fbf1c61e214373"/>
          <a:stretch xmlns:a="http://schemas.openxmlformats.org/drawingml/2006/main"/>
        </p:blipFill>
        <p:spPr>
          <a:xfrm xmlns:a="http://schemas.openxmlformats.org/drawingml/2006/main">
            <a:off x="6838280" y="1691640"/>
            <a:ext cx="43439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322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854E3C6E-AEAF-4D25-BA4A-59898675C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09055729-DB4E-4362-9B22-27FEEE677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好友大搜索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6764B425-59F1-4B09-956B-945E6C94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问问彼此喜欢的活动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A5EF172-0FB5-4A0A-B9B2-D2978E45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共同爱好可以开启话题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FD65AA8E-E654-46AD-B2AA-D2B258D21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爱好不同，也可以互相了解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7479a440d54b21"/>
          <a:stretch xmlns:a="http://schemas.openxmlformats.org/drawingml/2006/main"/>
        </p:blipFill>
        <p:spPr>
          <a:xfrm xmlns:a="http://schemas.openxmlformats.org/drawingml/2006/main">
            <a:off x="6838280" y="1691640"/>
            <a:ext cx="43439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950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C7DB839F-5BF5-441D-B30A-3035903DD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一年级  道德与法治  统编版小学道德与法治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54B6E405-068D-4F46-982E-3983A004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课后小练习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C9B008FB-8ABD-4796-8F5B-3ABF9D84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任务：在合适的时候问候一位同学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A326DCFD-A291-493E-A051-D4C5D602C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介绍名字或一个愿意分享的爱好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0FE01BB0-A6E9-4509-AA0E-151225F0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自检：是否礼貌表达、尊重回应？</a:t>
            </a:r>
          </a:p>
        </p:txBody>
      </p:sp>
    </p:spTree>
    <p:extLst>
      <p:ext uri="{BB962C8B-B14F-4D97-AF65-F5344CB8AC3E}">
        <p14:creationId xmlns:p14="http://schemas.microsoft.com/office/powerpoint/2010/main" val="11842706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2026-09-09T15:46:09.8150000Z</dcterms:created>
  <dcterms:modified xsi:type="dcterms:W3CDTF">2026-09-09T15:46:09.8150000Z</dcterms:modified>
</coreProperties>
</file>